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theme/themeOverride4.xml" ContentType="application/vnd.openxmlformats-officedocument.themeOverride+xml"/>
  <Override PartName="/ppt/charts/chart5.xml" ContentType="application/vnd.openxmlformats-officedocument.drawingml.chart+xml"/>
  <Override PartName="/ppt/theme/themeOverride5.xml" ContentType="application/vnd.openxmlformats-officedocument.themeOverride+xml"/>
  <Override PartName="/ppt/charts/chart6.xml" ContentType="application/vnd.openxmlformats-officedocument.drawingml.chart+xml"/>
  <Override PartName="/ppt/theme/themeOverride6.xml" ContentType="application/vnd.openxmlformats-officedocument.themeOverride+xml"/>
  <Override PartName="/ppt/charts/chart7.xml" ContentType="application/vnd.openxmlformats-officedocument.drawingml.chart+xml"/>
  <Override PartName="/ppt/theme/themeOverride7.xml" ContentType="application/vnd.openxmlformats-officedocument.themeOverride+xml"/>
  <Override PartName="/ppt/charts/chart8.xml" ContentType="application/vnd.openxmlformats-officedocument.drawingml.chart+xml"/>
  <Override PartName="/ppt/theme/themeOverride8.xml" ContentType="application/vnd.openxmlformats-officedocument.themeOverride+xml"/>
  <Override PartName="/ppt/charts/chart9.xml" ContentType="application/vnd.openxmlformats-officedocument.drawingml.chart+xml"/>
  <Override PartName="/ppt/theme/themeOverride9.xml" ContentType="application/vnd.openxmlformats-officedocument.themeOverride+xml"/>
  <Override PartName="/ppt/charts/chart10.xml" ContentType="application/vnd.openxmlformats-officedocument.drawingml.chart+xml"/>
  <Override PartName="/ppt/theme/themeOverride10.xml" ContentType="application/vnd.openxmlformats-officedocument.themeOverride+xml"/>
  <Override PartName="/ppt/charts/chart11.xml" ContentType="application/vnd.openxmlformats-officedocument.drawingml.chart+xml"/>
  <Override PartName="/ppt/theme/themeOverride11.xml" ContentType="application/vnd.openxmlformats-officedocument.themeOverride+xml"/>
  <Override PartName="/ppt/charts/chart12.xml" ContentType="application/vnd.openxmlformats-officedocument.drawingml.chart+xml"/>
  <Override PartName="/ppt/theme/themeOverride12.xml" ContentType="application/vnd.openxmlformats-officedocument.themeOverride+xml"/>
  <Override PartName="/ppt/charts/chart13.xml" ContentType="application/vnd.openxmlformats-officedocument.drawingml.chart+xml"/>
  <Override PartName="/ppt/theme/themeOverride13.xml" ContentType="application/vnd.openxmlformats-officedocument.themeOverride+xml"/>
  <Override PartName="/ppt/charts/chart14.xml" ContentType="application/vnd.openxmlformats-officedocument.drawingml.chart+xml"/>
  <Override PartName="/ppt/theme/themeOverride14.xml" ContentType="application/vnd.openxmlformats-officedocument.themeOverride+xml"/>
  <Override PartName="/ppt/charts/chart15.xml" ContentType="application/vnd.openxmlformats-officedocument.drawingml.chart+xml"/>
  <Override PartName="/ppt/theme/themeOverride15.xml" ContentType="application/vnd.openxmlformats-officedocument.themeOverride+xml"/>
  <Override PartName="/ppt/charts/chart16.xml" ContentType="application/vnd.openxmlformats-officedocument.drawingml.chart+xml"/>
  <Override PartName="/ppt/theme/themeOverride16.xml" ContentType="application/vnd.openxmlformats-officedocument.themeOverride+xml"/>
  <Override PartName="/ppt/charts/chart17.xml" ContentType="application/vnd.openxmlformats-officedocument.drawingml.chart+xml"/>
  <Override PartName="/ppt/theme/themeOverride17.xml" ContentType="application/vnd.openxmlformats-officedocument.themeOverride+xml"/>
  <Override PartName="/ppt/charts/chart18.xml" ContentType="application/vnd.openxmlformats-officedocument.drawingml.chart+xml"/>
  <Override PartName="/ppt/theme/themeOverride18.xml" ContentType="application/vnd.openxmlformats-officedocument.themeOverride+xml"/>
  <Override PartName="/ppt/charts/chart19.xml" ContentType="application/vnd.openxmlformats-officedocument.drawingml.chart+xml"/>
  <Override PartName="/ppt/theme/themeOverride19.xml" ContentType="application/vnd.openxmlformats-officedocument.themeOverride+xml"/>
  <Override PartName="/ppt/charts/chart20.xml" ContentType="application/vnd.openxmlformats-officedocument.drawingml.chart+xml"/>
  <Override PartName="/ppt/theme/themeOverride20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987" r:id="rId1"/>
  </p:sldMasterIdLst>
  <p:notesMasterIdLst>
    <p:notesMasterId r:id="rId23"/>
  </p:notesMasterIdLst>
  <p:handoutMasterIdLst>
    <p:handoutMasterId r:id="rId24"/>
  </p:handoutMasterIdLst>
  <p:sldIdLst>
    <p:sldId id="257" r:id="rId2"/>
    <p:sldId id="282" r:id="rId3"/>
    <p:sldId id="283" r:id="rId4"/>
    <p:sldId id="280" r:id="rId5"/>
    <p:sldId id="279" r:id="rId6"/>
    <p:sldId id="281" r:id="rId7"/>
    <p:sldId id="284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8" r:id="rId16"/>
    <p:sldId id="270" r:id="rId17"/>
    <p:sldId id="271" r:id="rId18"/>
    <p:sldId id="274" r:id="rId19"/>
    <p:sldId id="275" r:id="rId20"/>
    <p:sldId id="276" r:id="rId21"/>
    <p:sldId id="277" r:id="rId22"/>
  </p:sldIdLst>
  <p:sldSz cx="9144000" cy="5143500" type="screen16x9"/>
  <p:notesSz cx="6858000" cy="111252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CC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853" autoAdjust="0"/>
    <p:restoredTop sz="94728" autoAdjust="0"/>
  </p:normalViewPr>
  <p:slideViewPr>
    <p:cSldViewPr>
      <p:cViewPr varScale="1">
        <p:scale>
          <a:sx n="148" d="100"/>
          <a:sy n="148" d="100"/>
        </p:scale>
        <p:origin x="-570" y="-162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7" d="100"/>
          <a:sy n="57" d="100"/>
        </p:scale>
        <p:origin x="-3564" y="-96"/>
      </p:cViewPr>
      <p:guideLst>
        <p:guide orient="horz" pos="3504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file:///D:\mpena\Desktop\Mis%20archivos\2021\Dotacion\Dotacion%20Cuenta%20Publica\Dotacion%20Cuenta%20Publica%202022%20(2021%2012%2031).xlsx" TargetMode="External"/><Relationship Id="rId1" Type="http://schemas.openxmlformats.org/officeDocument/2006/relationships/themeOverride" Target="../theme/themeOverride1.xml"/></Relationships>
</file>

<file path=ppt/charts/_rels/chart10.xml.rels><?xml version="1.0" encoding="UTF-8" standalone="yes"?>
<Relationships xmlns="http://schemas.openxmlformats.org/package/2006/relationships"><Relationship Id="rId2" Type="http://schemas.openxmlformats.org/officeDocument/2006/relationships/oleObject" Target="file:///D:\mpena\Desktop\Mis%20archivos\2021\Dotacion\Dotacion%20Cuenta%20Publica\Dotacion%20Cuenta%20Publica%202022%20(2021%2012%2031).xlsx" TargetMode="External"/><Relationship Id="rId1" Type="http://schemas.openxmlformats.org/officeDocument/2006/relationships/themeOverride" Target="../theme/themeOverride10.xml"/></Relationships>
</file>

<file path=ppt/charts/_rels/chart11.xml.rels><?xml version="1.0" encoding="UTF-8" standalone="yes"?>
<Relationships xmlns="http://schemas.openxmlformats.org/package/2006/relationships"><Relationship Id="rId2" Type="http://schemas.openxmlformats.org/officeDocument/2006/relationships/oleObject" Target="file:///D:\mpena\Desktop\Mis%20archivos\2021\Dotacion\Dotacion%20Cuenta%20Publica\Dotacion%20Cuenta%20Publica%202022%20(2021%2012%2031).xlsx" TargetMode="External"/><Relationship Id="rId1" Type="http://schemas.openxmlformats.org/officeDocument/2006/relationships/themeOverride" Target="../theme/themeOverride11.xml"/></Relationships>
</file>

<file path=ppt/charts/_rels/chart12.xml.rels><?xml version="1.0" encoding="UTF-8" standalone="yes"?>
<Relationships xmlns="http://schemas.openxmlformats.org/package/2006/relationships"><Relationship Id="rId2" Type="http://schemas.openxmlformats.org/officeDocument/2006/relationships/oleObject" Target="file:///D:\mpena\Desktop\Mis%20archivos\2021\Dotacion\Dotacion%20Cuenta%20Publica\Dotacion%20Cuenta%20Publica%202022%20(2021%2012%2031).xlsx" TargetMode="External"/><Relationship Id="rId1" Type="http://schemas.openxmlformats.org/officeDocument/2006/relationships/themeOverride" Target="../theme/themeOverride12.xml"/></Relationships>
</file>

<file path=ppt/charts/_rels/chart13.xml.rels><?xml version="1.0" encoding="UTF-8" standalone="yes"?>
<Relationships xmlns="http://schemas.openxmlformats.org/package/2006/relationships"><Relationship Id="rId2" Type="http://schemas.openxmlformats.org/officeDocument/2006/relationships/oleObject" Target="file:///D:\mpena\Desktop\Mis%20archivos\2021\Dotacion\Dotacion%20Cuenta%20Publica\Dotacion%20Cuenta%20Publica%202022%20(2021%2012%2031).xlsx" TargetMode="External"/><Relationship Id="rId1" Type="http://schemas.openxmlformats.org/officeDocument/2006/relationships/themeOverride" Target="../theme/themeOverride13.xml"/></Relationships>
</file>

<file path=ppt/charts/_rels/chart14.xml.rels><?xml version="1.0" encoding="UTF-8" standalone="yes"?>
<Relationships xmlns="http://schemas.openxmlformats.org/package/2006/relationships"><Relationship Id="rId2" Type="http://schemas.openxmlformats.org/officeDocument/2006/relationships/oleObject" Target="file:///D:\mpena\Desktop\Mis%20archivos\2021\Dotacion\Dotacion%20Cuenta%20Publica\Dotacion%20Cuenta%20Publica%202022%20(2021%2012%2031).xlsx" TargetMode="External"/><Relationship Id="rId1" Type="http://schemas.openxmlformats.org/officeDocument/2006/relationships/themeOverride" Target="../theme/themeOverride14.xml"/></Relationships>
</file>

<file path=ppt/charts/_rels/chart15.xml.rels><?xml version="1.0" encoding="UTF-8" standalone="yes"?>
<Relationships xmlns="http://schemas.openxmlformats.org/package/2006/relationships"><Relationship Id="rId2" Type="http://schemas.openxmlformats.org/officeDocument/2006/relationships/oleObject" Target="file:///D:\mpena\Desktop\Mis%20archivos\2021\Dotacion\Dotacion%20Cuenta%20Publica\Dotacion%20Cuenta%20Publica%202022%20(2021%2012%2031).xlsx" TargetMode="External"/><Relationship Id="rId1" Type="http://schemas.openxmlformats.org/officeDocument/2006/relationships/themeOverride" Target="../theme/themeOverride15.xml"/></Relationships>
</file>

<file path=ppt/charts/_rels/chart16.xml.rels><?xml version="1.0" encoding="UTF-8" standalone="yes"?>
<Relationships xmlns="http://schemas.openxmlformats.org/package/2006/relationships"><Relationship Id="rId2" Type="http://schemas.openxmlformats.org/officeDocument/2006/relationships/oleObject" Target="file:///D:\mpena\Desktop\Mis%20archivos\2021\Dotacion\Dotacion%20Cuenta%20Publica\Dotacion%20Cuenta%20Publica%202022%20(2021%2012%2031).xlsx" TargetMode="External"/><Relationship Id="rId1" Type="http://schemas.openxmlformats.org/officeDocument/2006/relationships/themeOverride" Target="../theme/themeOverride16.xml"/></Relationships>
</file>

<file path=ppt/charts/_rels/chart17.xml.rels><?xml version="1.0" encoding="UTF-8" standalone="yes"?>
<Relationships xmlns="http://schemas.openxmlformats.org/package/2006/relationships"><Relationship Id="rId2" Type="http://schemas.openxmlformats.org/officeDocument/2006/relationships/oleObject" Target="file:///D:\mpena\Desktop\Mis%20archivos\2021\Dotacion\Dotacion%20Cuenta%20Publica\Dotacion%20Cuenta%20Publica%202022%20(2021%2012%2031).xlsx" TargetMode="External"/><Relationship Id="rId1" Type="http://schemas.openxmlformats.org/officeDocument/2006/relationships/themeOverride" Target="../theme/themeOverride17.xml"/></Relationships>
</file>

<file path=ppt/charts/_rels/chart18.xml.rels><?xml version="1.0" encoding="UTF-8" standalone="yes"?>
<Relationships xmlns="http://schemas.openxmlformats.org/package/2006/relationships"><Relationship Id="rId2" Type="http://schemas.openxmlformats.org/officeDocument/2006/relationships/oleObject" Target="file:///D:\mpena\Desktop\Mis%20archivos\2021\Dotacion\Dotacion%20Cuenta%20Publica\Dotacion%20Cuenta%20Publica%202022%20(2021%2012%2031).xlsx" TargetMode="External"/><Relationship Id="rId1" Type="http://schemas.openxmlformats.org/officeDocument/2006/relationships/themeOverride" Target="../theme/themeOverride18.xml"/></Relationships>
</file>

<file path=ppt/charts/_rels/chart19.xml.rels><?xml version="1.0" encoding="UTF-8" standalone="yes"?>
<Relationships xmlns="http://schemas.openxmlformats.org/package/2006/relationships"><Relationship Id="rId2" Type="http://schemas.openxmlformats.org/officeDocument/2006/relationships/oleObject" Target="file:///D:\mpena\Desktop\Mis%20archivos\2021\Dotacion\Dotacion%20Cuenta%20Publica\Dotacion%20Cuenta%20Publica%202022%20(2021%2012%2031).xlsx" TargetMode="External"/><Relationship Id="rId1" Type="http://schemas.openxmlformats.org/officeDocument/2006/relationships/themeOverride" Target="../theme/themeOverride19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file:///D:\mpena\Desktop\Mis%20archivos\2021\Dotacion\Dotacion%20Cuenta%20Publica\Dotacion%20Cuenta%20Publica%202022%20(2021%2012%2031).xlsx" TargetMode="External"/><Relationship Id="rId1" Type="http://schemas.openxmlformats.org/officeDocument/2006/relationships/themeOverride" Target="../theme/themeOverride2.xml"/></Relationships>
</file>

<file path=ppt/charts/_rels/chart20.xml.rels><?xml version="1.0" encoding="UTF-8" standalone="yes"?>
<Relationships xmlns="http://schemas.openxmlformats.org/package/2006/relationships"><Relationship Id="rId2" Type="http://schemas.openxmlformats.org/officeDocument/2006/relationships/oleObject" Target="file:///D:\mpena\Desktop\Mis%20archivos\2021\Dotacion\Dotacion%20Cuenta%20Publica\Dotacion%20Cuenta%20Publica%202022%20(2021%2012%2031).xlsx" TargetMode="External"/><Relationship Id="rId1" Type="http://schemas.openxmlformats.org/officeDocument/2006/relationships/themeOverride" Target="../theme/themeOverride20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oleObject" Target="file:///D:\mpena\Desktop\Mis%20archivos\2021\Dotacion\Dotacion%20Cuenta%20Publica\Dotacion%20Cuenta%20Publica%202022%20(2021%2012%2031).xlsx" TargetMode="External"/><Relationship Id="rId1" Type="http://schemas.openxmlformats.org/officeDocument/2006/relationships/themeOverride" Target="../theme/themeOverride3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oleObject" Target="file:///D:\mpena\Desktop\Mis%20archivos\2021\Dotacion\Dotacion%20Cuenta%20Publica\Dotacion%20Cuenta%20Publica%202022%20(2021%2012%2031).xlsx" TargetMode="External"/><Relationship Id="rId1" Type="http://schemas.openxmlformats.org/officeDocument/2006/relationships/themeOverride" Target="../theme/themeOverride4.xml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oleObject" Target="file:///D:\mpena\Desktop\Mis%20archivos\2021\Dotacion\Dotacion%20Cuenta%20Publica\Dotacion%20Cuenta%20Publica%202022%20(2021%2012%2031).xlsx" TargetMode="External"/><Relationship Id="rId1" Type="http://schemas.openxmlformats.org/officeDocument/2006/relationships/themeOverride" Target="../theme/themeOverride5.xml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oleObject" Target="file:///D:\mpena\Desktop\Mis%20archivos\2021\Dotacion\Dotacion%20Cuenta%20Publica\Dotacion%20Cuenta%20Publica%202022%20(2021%2012%2031).xlsx" TargetMode="External"/><Relationship Id="rId1" Type="http://schemas.openxmlformats.org/officeDocument/2006/relationships/themeOverride" Target="../theme/themeOverride6.xml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oleObject" Target="file:///D:\mpena\Desktop\Mis%20archivos\2021\Dotacion\Dotacion%20Cuenta%20Publica\Dotacion%20Cuenta%20Publica%202022%20(2021%2012%2031).xlsx" TargetMode="External"/><Relationship Id="rId1" Type="http://schemas.openxmlformats.org/officeDocument/2006/relationships/themeOverride" Target="../theme/themeOverride7.xml"/></Relationships>
</file>

<file path=ppt/charts/_rels/chart8.xml.rels><?xml version="1.0" encoding="UTF-8" standalone="yes"?>
<Relationships xmlns="http://schemas.openxmlformats.org/package/2006/relationships"><Relationship Id="rId2" Type="http://schemas.openxmlformats.org/officeDocument/2006/relationships/oleObject" Target="file:///D:\mpena\Desktop\Mis%20archivos\2021\Dotacion\Dotacion%20Cuenta%20Publica\Dotacion%20Cuenta%20Publica%202022%20(2021%2012%2031).xlsx" TargetMode="External"/><Relationship Id="rId1" Type="http://schemas.openxmlformats.org/officeDocument/2006/relationships/themeOverride" Target="../theme/themeOverride8.xml"/></Relationships>
</file>

<file path=ppt/charts/_rels/chart9.xml.rels><?xml version="1.0" encoding="UTF-8" standalone="yes"?>
<Relationships xmlns="http://schemas.openxmlformats.org/package/2006/relationships"><Relationship Id="rId2" Type="http://schemas.openxmlformats.org/officeDocument/2006/relationships/oleObject" Target="file:///D:\mpena\Desktop\Mis%20archivos\2021\Dotacion\Dotacion%20Cuenta%20Publica\Dotacion%20Cuenta%20Publica%202022%20(2021%2012%2031).xlsx" TargetMode="External"/><Relationship Id="rId1" Type="http://schemas.openxmlformats.org/officeDocument/2006/relationships/themeOverride" Target="../theme/themeOverrid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C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ivotFmts>
      <c:pivotFmt>
        <c:idx val="0"/>
        <c:marker>
          <c:symbol val="none"/>
        </c:marker>
      </c:pivotFmt>
      <c:pivotFmt>
        <c:idx val="1"/>
        <c:marker>
          <c:symbol val="none"/>
        </c:marker>
      </c:pivotFmt>
      <c:pivotFmt>
        <c:idx val="2"/>
        <c:marker>
          <c:symbol val="none"/>
        </c:marker>
        <c:dLbl>
          <c:idx val="0"/>
          <c:spPr/>
          <c:txPr>
            <a:bodyPr/>
            <a:lstStyle/>
            <a:p>
              <a:pPr>
                <a:defRPr/>
              </a:pPr>
              <a:endParaRPr lang="es-CL"/>
            </a:p>
          </c:txPr>
          <c:dLblPos val="outEnd"/>
          <c:showLegendKey val="1"/>
          <c:showVal val="1"/>
          <c:showCatName val="1"/>
          <c:showSerName val="0"/>
          <c:showPercent val="1"/>
          <c:showBubbleSize val="0"/>
          <c:separator>
</c:separator>
        </c:dLbl>
      </c:pivotFmt>
      <c:pivotFmt>
        <c:idx val="3"/>
        <c:marker>
          <c:symbol val="none"/>
        </c:marker>
        <c:dLbl>
          <c:idx val="0"/>
          <c:spPr/>
          <c:txPr>
            <a:bodyPr/>
            <a:lstStyle/>
            <a:p>
              <a:pPr>
                <a:defRPr/>
              </a:pPr>
              <a:endParaRPr lang="es-CL"/>
            </a:p>
          </c:txPr>
          <c:dLblPos val="outEnd"/>
          <c:showLegendKey val="1"/>
          <c:showVal val="1"/>
          <c:showCatName val="1"/>
          <c:showSerName val="0"/>
          <c:showPercent val="1"/>
          <c:showBubbleSize val="0"/>
          <c:separator>
</c:separator>
        </c:dLbl>
      </c:pivotFmt>
      <c:pivotFmt>
        <c:idx val="4"/>
        <c:marker>
          <c:symbol val="none"/>
        </c:marker>
        <c:dLbl>
          <c:idx val="0"/>
          <c:spPr/>
          <c:txPr>
            <a:bodyPr/>
            <a:lstStyle/>
            <a:p>
              <a:pPr>
                <a:defRPr/>
              </a:pPr>
              <a:endParaRPr lang="es-CL"/>
            </a:p>
          </c:txPr>
          <c:dLblPos val="outEnd"/>
          <c:showLegendKey val="1"/>
          <c:showVal val="1"/>
          <c:showCatName val="1"/>
          <c:showSerName val="0"/>
          <c:showPercent val="1"/>
          <c:showBubbleSize val="0"/>
          <c:separator>
</c:separator>
        </c:dLbl>
      </c:pivotFmt>
      <c:pivotFmt>
        <c:idx val="5"/>
        <c:marker>
          <c:symbol val="none"/>
        </c:marker>
        <c:dLbl>
          <c:idx val="0"/>
          <c:spPr/>
          <c:txPr>
            <a:bodyPr/>
            <a:lstStyle/>
            <a:p>
              <a:pPr>
                <a:defRPr>
                  <a:solidFill>
                    <a:schemeClr val="tx1">
                      <a:lumMod val="50000"/>
                      <a:lumOff val="50000"/>
                    </a:schemeClr>
                  </a:solidFill>
                </a:defRPr>
              </a:pPr>
              <a:endParaRPr lang="es-CL"/>
            </a:p>
          </c:txPr>
          <c:dLblPos val="outEnd"/>
          <c:showLegendKey val="1"/>
          <c:showVal val="1"/>
          <c:showCatName val="1"/>
          <c:showSerName val="0"/>
          <c:showPercent val="1"/>
          <c:showBubbleSize val="0"/>
          <c:separator>
</c:separator>
        </c:dLbl>
      </c:pivotFmt>
    </c:pivotFmts>
    <c:plotArea>
      <c:layout/>
      <c:pieChart>
        <c:varyColors val="1"/>
        <c:ser>
          <c:idx val="0"/>
          <c:order val="0"/>
          <c:dLbls>
            <c:txPr>
              <a:bodyPr/>
              <a:lstStyle/>
              <a:p>
                <a:pPr>
                  <a:defRPr>
                    <a:solidFill>
                      <a:schemeClr val="tx1">
                        <a:lumMod val="50000"/>
                        <a:lumOff val="50000"/>
                      </a:schemeClr>
                    </a:solidFill>
                  </a:defRPr>
                </a:pPr>
                <a:endParaRPr lang="es-CL"/>
              </a:p>
            </c:txPr>
            <c:dLblPos val="outEnd"/>
            <c:showLegendKey val="1"/>
            <c:showVal val="1"/>
            <c:showCatName val="1"/>
            <c:showSerName val="0"/>
            <c:showPercent val="1"/>
            <c:showBubbleSize val="0"/>
            <c:separator>
</c:separator>
            <c:showLeaderLines val="0"/>
          </c:dLbls>
          <c:cat>
            <c:strRef>
              <c:f>Hoja1!$D$6:$D$7</c:f>
              <c:strCache>
                <c:ptCount val="2"/>
                <c:pt idx="0">
                  <c:v>TITULAR</c:v>
                </c:pt>
                <c:pt idx="1">
                  <c:v>CONTRATA</c:v>
                </c:pt>
              </c:strCache>
            </c:strRef>
          </c:cat>
          <c:val>
            <c:numRef>
              <c:f>Hoja1!$E$6:$E$7</c:f>
              <c:numCache>
                <c:formatCode>General</c:formatCode>
                <c:ptCount val="2"/>
                <c:pt idx="0">
                  <c:v>8716</c:v>
                </c:pt>
                <c:pt idx="1">
                  <c:v>3956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</c:plotArea>
    <c:plotVisOnly val="1"/>
    <c:dispBlanksAs val="gap"/>
    <c:showDLblsOverMax val="0"/>
  </c:chart>
  <c:txPr>
    <a:bodyPr/>
    <a:lstStyle/>
    <a:p>
      <a:pPr>
        <a:defRPr sz="1800" b="0">
          <a:latin typeface="Gill Sans MT Condensed" panose="020B0506020104020203" pitchFamily="34" charset="0"/>
        </a:defRPr>
      </a:pPr>
      <a:endParaRPr lang="es-CL"/>
    </a:p>
  </c:txPr>
  <c:externalData r:id="rId2">
    <c:autoUpdate val="0"/>
  </c:externalData>
  <c:extLst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C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ivotFmts>
      <c:pivotFmt>
        <c:idx val="0"/>
        <c:marker>
          <c:symbol val="none"/>
        </c:marker>
      </c:pivotFmt>
      <c:pivotFmt>
        <c:idx val="1"/>
        <c:marker>
          <c:symbol val="none"/>
        </c:marker>
      </c:pivotFmt>
      <c:pivotFmt>
        <c:idx val="2"/>
        <c:marker>
          <c:symbol val="none"/>
        </c:marker>
        <c:dLbl>
          <c:idx val="0"/>
          <c:spPr/>
          <c:txPr>
            <a:bodyPr/>
            <a:lstStyle/>
            <a:p>
              <a:pPr>
                <a:defRPr/>
              </a:pPr>
              <a:endParaRPr lang="es-CL"/>
            </a:p>
          </c:txPr>
          <c:dLblPos val="outEnd"/>
          <c:showLegendKey val="1"/>
          <c:showVal val="1"/>
          <c:showCatName val="1"/>
          <c:showSerName val="0"/>
          <c:showPercent val="1"/>
          <c:showBubbleSize val="0"/>
          <c:separator>
</c:separator>
        </c:dLbl>
      </c:pivotFmt>
      <c:pivotFmt>
        <c:idx val="3"/>
        <c:marker>
          <c:symbol val="none"/>
        </c:marker>
        <c:dLbl>
          <c:idx val="0"/>
          <c:spPr/>
          <c:txPr>
            <a:bodyPr/>
            <a:lstStyle/>
            <a:p>
              <a:pPr>
                <a:defRPr/>
              </a:pPr>
              <a:endParaRPr lang="es-CL"/>
            </a:p>
          </c:txPr>
          <c:dLblPos val="outEnd"/>
          <c:showLegendKey val="1"/>
          <c:showVal val="1"/>
          <c:showCatName val="1"/>
          <c:showSerName val="0"/>
          <c:showPercent val="1"/>
          <c:showBubbleSize val="0"/>
          <c:separator>
</c:separator>
        </c:dLbl>
      </c:pivotFmt>
      <c:pivotFmt>
        <c:idx val="4"/>
        <c:marker>
          <c:symbol val="none"/>
        </c:marker>
        <c:dLbl>
          <c:idx val="0"/>
          <c:spPr/>
          <c:txPr>
            <a:bodyPr/>
            <a:lstStyle/>
            <a:p>
              <a:pPr>
                <a:defRPr/>
              </a:pPr>
              <a:endParaRPr lang="es-CL"/>
            </a:p>
          </c:txPr>
          <c:dLblPos val="outEnd"/>
          <c:showLegendKey val="1"/>
          <c:showVal val="1"/>
          <c:showCatName val="1"/>
          <c:showSerName val="0"/>
          <c:showPercent val="1"/>
          <c:showBubbleSize val="0"/>
          <c:separator>
</c:separator>
        </c:dLbl>
      </c:pivotFmt>
      <c:pivotFmt>
        <c:idx val="5"/>
        <c:marker>
          <c:symbol val="none"/>
        </c:marker>
        <c:dLbl>
          <c:idx val="0"/>
          <c:spPr/>
          <c:txPr>
            <a:bodyPr/>
            <a:lstStyle/>
            <a:p>
              <a:pPr>
                <a:defRPr>
                  <a:solidFill>
                    <a:schemeClr val="tx1">
                      <a:lumMod val="50000"/>
                      <a:lumOff val="50000"/>
                    </a:schemeClr>
                  </a:solidFill>
                </a:defRPr>
              </a:pPr>
              <a:endParaRPr lang="es-CL"/>
            </a:p>
          </c:txPr>
          <c:dLblPos val="outEnd"/>
          <c:showLegendKey val="1"/>
          <c:showVal val="1"/>
          <c:showCatName val="1"/>
          <c:showSerName val="0"/>
          <c:showPercent val="1"/>
          <c:showBubbleSize val="0"/>
          <c:separator>
</c:separator>
        </c:dLbl>
      </c:pivotFmt>
    </c:pivotFmts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dLbls>
            <c:txPr>
              <a:bodyPr/>
              <a:lstStyle/>
              <a:p>
                <a:pPr>
                  <a:defRPr>
                    <a:solidFill>
                      <a:schemeClr val="bg1">
                        <a:lumMod val="50000"/>
                      </a:schemeClr>
                    </a:solidFill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Hoja1!$D$208:$D$211</c:f>
              <c:strCache>
                <c:ptCount val="4"/>
                <c:pt idx="0">
                  <c:v>OFICINA DE PERSONAL</c:v>
                </c:pt>
                <c:pt idx="1">
                  <c:v>ADM. EXTERNA CENTRO DE JUSTICIA DE STGO.</c:v>
                </c:pt>
                <c:pt idx="2">
                  <c:v>CORPORACION ADMINISTRATIVA</c:v>
                </c:pt>
                <c:pt idx="3">
                  <c:v>UNIDAD DE APOYO TECNICO ADMINISTRATIVO</c:v>
                </c:pt>
              </c:strCache>
            </c:strRef>
          </c:cat>
          <c:val>
            <c:numRef>
              <c:f>Hoja1!$E$208:$E$211</c:f>
              <c:numCache>
                <c:formatCode>0</c:formatCode>
                <c:ptCount val="4"/>
                <c:pt idx="0">
                  <c:v>47</c:v>
                </c:pt>
                <c:pt idx="1">
                  <c:v>44</c:v>
                </c:pt>
                <c:pt idx="2">
                  <c:v>43</c:v>
                </c:pt>
                <c:pt idx="3">
                  <c:v>40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88481792"/>
        <c:axId val="50082880"/>
      </c:barChart>
      <c:valAx>
        <c:axId val="50082880"/>
        <c:scaling>
          <c:orientation val="minMax"/>
        </c:scaling>
        <c:delete val="1"/>
        <c:axPos val="l"/>
        <c:numFmt formatCode="0" sourceLinked="1"/>
        <c:majorTickMark val="out"/>
        <c:minorTickMark val="none"/>
        <c:tickLblPos val="nextTo"/>
        <c:crossAx val="88481792"/>
        <c:crosses val="autoZero"/>
        <c:crossBetween val="between"/>
      </c:valAx>
      <c:catAx>
        <c:axId val="88481792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800">
                <a:solidFill>
                  <a:schemeClr val="bg1">
                    <a:lumMod val="50000"/>
                  </a:schemeClr>
                </a:solidFill>
              </a:defRPr>
            </a:pPr>
            <a:endParaRPr lang="es-CL"/>
          </a:p>
        </c:txPr>
        <c:crossAx val="50082880"/>
        <c:crosses val="autoZero"/>
        <c:auto val="1"/>
        <c:lblAlgn val="ctr"/>
        <c:lblOffset val="100"/>
        <c:noMultiLvlLbl val="0"/>
      </c:catAx>
    </c:plotArea>
    <c:plotVisOnly val="1"/>
    <c:dispBlanksAs val="gap"/>
    <c:showDLblsOverMax val="0"/>
  </c:chart>
  <c:txPr>
    <a:bodyPr/>
    <a:lstStyle/>
    <a:p>
      <a:pPr>
        <a:defRPr sz="1800" b="0">
          <a:latin typeface="Gill Sans MT Condensed" panose="020B0506020104020203" pitchFamily="34" charset="0"/>
        </a:defRPr>
      </a:pPr>
      <a:endParaRPr lang="es-CL"/>
    </a:p>
  </c:txPr>
  <c:externalData r:id="rId2">
    <c:autoUpdate val="0"/>
  </c:externalData>
  <c:extLst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C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ivotFmts>
      <c:pivotFmt>
        <c:idx val="0"/>
        <c:marker>
          <c:symbol val="none"/>
        </c:marker>
      </c:pivotFmt>
      <c:pivotFmt>
        <c:idx val="1"/>
        <c:marker>
          <c:symbol val="none"/>
        </c:marker>
      </c:pivotFmt>
      <c:pivotFmt>
        <c:idx val="2"/>
        <c:marker>
          <c:symbol val="none"/>
        </c:marker>
        <c:dLbl>
          <c:idx val="0"/>
          <c:spPr/>
          <c:txPr>
            <a:bodyPr/>
            <a:lstStyle/>
            <a:p>
              <a:pPr>
                <a:defRPr/>
              </a:pPr>
              <a:endParaRPr lang="es-CL"/>
            </a:p>
          </c:txPr>
          <c:dLblPos val="outEnd"/>
          <c:showLegendKey val="1"/>
          <c:showVal val="1"/>
          <c:showCatName val="1"/>
          <c:showSerName val="0"/>
          <c:showPercent val="1"/>
          <c:showBubbleSize val="0"/>
          <c:separator>
</c:separator>
        </c:dLbl>
      </c:pivotFmt>
      <c:pivotFmt>
        <c:idx val="3"/>
        <c:marker>
          <c:symbol val="none"/>
        </c:marker>
        <c:dLbl>
          <c:idx val="0"/>
          <c:spPr/>
          <c:txPr>
            <a:bodyPr/>
            <a:lstStyle/>
            <a:p>
              <a:pPr>
                <a:defRPr/>
              </a:pPr>
              <a:endParaRPr lang="es-CL"/>
            </a:p>
          </c:txPr>
          <c:dLblPos val="outEnd"/>
          <c:showLegendKey val="1"/>
          <c:showVal val="1"/>
          <c:showCatName val="1"/>
          <c:showSerName val="0"/>
          <c:showPercent val="1"/>
          <c:showBubbleSize val="0"/>
          <c:separator>
</c:separator>
        </c:dLbl>
      </c:pivotFmt>
      <c:pivotFmt>
        <c:idx val="4"/>
        <c:marker>
          <c:symbol val="none"/>
        </c:marker>
        <c:dLbl>
          <c:idx val="0"/>
          <c:spPr/>
          <c:txPr>
            <a:bodyPr/>
            <a:lstStyle/>
            <a:p>
              <a:pPr>
                <a:defRPr/>
              </a:pPr>
              <a:endParaRPr lang="es-CL"/>
            </a:p>
          </c:txPr>
          <c:dLblPos val="outEnd"/>
          <c:showLegendKey val="1"/>
          <c:showVal val="1"/>
          <c:showCatName val="1"/>
          <c:showSerName val="0"/>
          <c:showPercent val="1"/>
          <c:showBubbleSize val="0"/>
          <c:separator>
</c:separator>
        </c:dLbl>
      </c:pivotFmt>
      <c:pivotFmt>
        <c:idx val="5"/>
        <c:marker>
          <c:symbol val="none"/>
        </c:marker>
        <c:dLbl>
          <c:idx val="0"/>
          <c:spPr/>
          <c:txPr>
            <a:bodyPr/>
            <a:lstStyle/>
            <a:p>
              <a:pPr>
                <a:defRPr>
                  <a:solidFill>
                    <a:schemeClr val="tx1">
                      <a:lumMod val="50000"/>
                      <a:lumOff val="50000"/>
                    </a:schemeClr>
                  </a:solidFill>
                </a:defRPr>
              </a:pPr>
              <a:endParaRPr lang="es-CL"/>
            </a:p>
          </c:txPr>
          <c:dLblPos val="outEnd"/>
          <c:showLegendKey val="1"/>
          <c:showVal val="1"/>
          <c:showCatName val="1"/>
          <c:showSerName val="0"/>
          <c:showPercent val="1"/>
          <c:showBubbleSize val="0"/>
          <c:separator>
</c:separator>
        </c:dLbl>
      </c:pivotFmt>
    </c:pivotFmts>
    <c:plotArea>
      <c:layout/>
      <c:pieChart>
        <c:varyColors val="1"/>
        <c:ser>
          <c:idx val="0"/>
          <c:order val="0"/>
          <c:dLbls>
            <c:dLbl>
              <c:idx val="0"/>
              <c:layout>
                <c:manualLayout>
                  <c:x val="-2.2352846562703477E-2"/>
                  <c:y val="-0.41810601261049263"/>
                </c:manualLayout>
              </c:layout>
              <c:dLblPos val="bestFit"/>
              <c:showLegendKey val="1"/>
              <c:showVal val="1"/>
              <c:showCatName val="1"/>
              <c:showSerName val="0"/>
              <c:showPercent val="1"/>
              <c:showBubbleSize val="0"/>
              <c:separator>
</c:separator>
            </c:dLbl>
            <c:dLbl>
              <c:idx val="1"/>
              <c:layout>
                <c:manualLayout>
                  <c:x val="-2.7525278003202244E-2"/>
                  <c:y val="0.34494373548134072"/>
                </c:manualLayout>
              </c:layout>
              <c:dLblPos val="bestFit"/>
              <c:showLegendKey val="1"/>
              <c:showVal val="1"/>
              <c:showCatName val="1"/>
              <c:showSerName val="0"/>
              <c:showPercent val="1"/>
              <c:showBubbleSize val="0"/>
              <c:separator>
</c:separator>
            </c:dLbl>
            <c:dLbl>
              <c:idx val="2"/>
              <c:layout>
                <c:manualLayout>
                  <c:x val="-9.3389189861016672E-2"/>
                  <c:y val="-8.5185185185185183E-2"/>
                </c:manualLayout>
              </c:layout>
              <c:dLblPos val="bestFit"/>
              <c:showLegendKey val="1"/>
              <c:showVal val="1"/>
              <c:showCatName val="1"/>
              <c:showSerName val="0"/>
              <c:showPercent val="1"/>
              <c:showBubbleSize val="0"/>
              <c:separator>
</c:separator>
            </c:dLbl>
            <c:dLbl>
              <c:idx val="3"/>
              <c:layout>
                <c:manualLayout>
                  <c:x val="-0.18356911514194429"/>
                  <c:y val="0.35185185185185186"/>
                </c:manualLayout>
              </c:layout>
              <c:dLblPos val="bestFit"/>
              <c:showLegendKey val="1"/>
              <c:showVal val="1"/>
              <c:showCatName val="1"/>
              <c:showSerName val="0"/>
              <c:showPercent val="1"/>
              <c:showBubbleSize val="0"/>
              <c:separator>
</c:separator>
            </c:dLbl>
            <c:dLbl>
              <c:idx val="4"/>
              <c:layout>
                <c:manualLayout>
                  <c:x val="-0.22387442516760614"/>
                  <c:y val="7.1686205890930291E-2"/>
                </c:manualLayout>
              </c:layout>
              <c:dLblPos val="bestFit"/>
              <c:showLegendKey val="1"/>
              <c:showVal val="1"/>
              <c:showCatName val="1"/>
              <c:showSerName val="0"/>
              <c:showPercent val="1"/>
              <c:showBubbleSize val="0"/>
              <c:separator>
</c:separator>
            </c:dLbl>
            <c:dLbl>
              <c:idx val="5"/>
              <c:layout>
                <c:manualLayout>
                  <c:x val="0.24163431520920609"/>
                  <c:y val="5.8664333624963545E-2"/>
                </c:manualLayout>
              </c:layout>
              <c:dLblPos val="bestFit"/>
              <c:showLegendKey val="1"/>
              <c:showVal val="1"/>
              <c:showCatName val="1"/>
              <c:showSerName val="0"/>
              <c:showPercent val="1"/>
              <c:showBubbleSize val="0"/>
              <c:separator>
</c:separator>
            </c:dLbl>
            <c:dLbl>
              <c:idx val="6"/>
              <c:layout>
                <c:manualLayout>
                  <c:x val="-0.23501370824468668"/>
                  <c:y val="1.1601049868766405E-2"/>
                </c:manualLayout>
              </c:layout>
              <c:dLblPos val="bestFit"/>
              <c:showLegendKey val="1"/>
              <c:showVal val="1"/>
              <c:showCatName val="1"/>
              <c:showSerName val="0"/>
              <c:showPercent val="1"/>
              <c:showBubbleSize val="0"/>
              <c:separator>
</c:separator>
            </c:dLbl>
            <c:dLbl>
              <c:idx val="7"/>
              <c:layout>
                <c:manualLayout>
                  <c:x val="0.20055710306406685"/>
                  <c:y val="1.4571948998178506E-2"/>
                </c:manualLayout>
              </c:layout>
              <c:dLblPos val="bestFit"/>
              <c:showLegendKey val="1"/>
              <c:showVal val="1"/>
              <c:showCatName val="1"/>
              <c:showSerName val="0"/>
              <c:showPercent val="1"/>
              <c:showBubbleSize val="0"/>
              <c:separator>
</c:separator>
            </c:dLbl>
            <c:txPr>
              <a:bodyPr/>
              <a:lstStyle/>
              <a:p>
                <a:pPr>
                  <a:defRPr>
                    <a:solidFill>
                      <a:schemeClr val="tx1">
                        <a:lumMod val="50000"/>
                        <a:lumOff val="50000"/>
                      </a:schemeClr>
                    </a:solidFill>
                  </a:defRPr>
                </a:pPr>
                <a:endParaRPr lang="es-CL"/>
              </a:p>
            </c:txPr>
            <c:dLblPos val="outEnd"/>
            <c:showLegendKey val="1"/>
            <c:showVal val="1"/>
            <c:showCatName val="1"/>
            <c:showSerName val="0"/>
            <c:showPercent val="1"/>
            <c:showBubbleSize val="0"/>
            <c:separator>
</c:separator>
            <c:showLeaderLines val="0"/>
          </c:dLbls>
          <c:cat>
            <c:strRef>
              <c:f>Hoja1!$D$231:$D$232</c:f>
              <c:strCache>
                <c:ptCount val="2"/>
                <c:pt idx="0">
                  <c:v>FEMENINO</c:v>
                </c:pt>
                <c:pt idx="1">
                  <c:v>MASCULINO</c:v>
                </c:pt>
              </c:strCache>
            </c:strRef>
          </c:cat>
          <c:val>
            <c:numRef>
              <c:f>Hoja1!$E$231:$E$232</c:f>
              <c:numCache>
                <c:formatCode>General</c:formatCode>
                <c:ptCount val="2"/>
                <c:pt idx="0">
                  <c:v>7557</c:v>
                </c:pt>
                <c:pt idx="1">
                  <c:v>5115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</c:plotArea>
    <c:plotVisOnly val="1"/>
    <c:dispBlanksAs val="gap"/>
    <c:showDLblsOverMax val="0"/>
  </c:chart>
  <c:txPr>
    <a:bodyPr/>
    <a:lstStyle/>
    <a:p>
      <a:pPr>
        <a:defRPr sz="1800" b="0">
          <a:latin typeface="Gill Sans MT Condensed" panose="020B0506020104020203" pitchFamily="34" charset="0"/>
        </a:defRPr>
      </a:pPr>
      <a:endParaRPr lang="es-CL"/>
    </a:p>
  </c:txPr>
  <c:externalData r:id="rId2">
    <c:autoUpdate val="0"/>
  </c:externalData>
  <c:extLst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C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ivotFmts>
      <c:pivotFmt>
        <c:idx val="0"/>
        <c:marker>
          <c:symbol val="none"/>
        </c:marker>
      </c:pivotFmt>
      <c:pivotFmt>
        <c:idx val="1"/>
        <c:marker>
          <c:symbol val="none"/>
        </c:marker>
      </c:pivotFmt>
      <c:pivotFmt>
        <c:idx val="2"/>
        <c:marker>
          <c:symbol val="none"/>
        </c:marker>
        <c:dLbl>
          <c:idx val="0"/>
          <c:spPr/>
          <c:txPr>
            <a:bodyPr/>
            <a:lstStyle/>
            <a:p>
              <a:pPr>
                <a:defRPr/>
              </a:pPr>
              <a:endParaRPr lang="es-CL"/>
            </a:p>
          </c:txPr>
          <c:dLblPos val="outEnd"/>
          <c:showLegendKey val="1"/>
          <c:showVal val="1"/>
          <c:showCatName val="1"/>
          <c:showSerName val="0"/>
          <c:showPercent val="1"/>
          <c:showBubbleSize val="0"/>
          <c:separator>
</c:separator>
        </c:dLbl>
      </c:pivotFmt>
      <c:pivotFmt>
        <c:idx val="3"/>
        <c:marker>
          <c:symbol val="none"/>
        </c:marker>
        <c:dLbl>
          <c:idx val="0"/>
          <c:spPr/>
          <c:txPr>
            <a:bodyPr/>
            <a:lstStyle/>
            <a:p>
              <a:pPr>
                <a:defRPr/>
              </a:pPr>
              <a:endParaRPr lang="es-CL"/>
            </a:p>
          </c:txPr>
          <c:dLblPos val="outEnd"/>
          <c:showLegendKey val="1"/>
          <c:showVal val="1"/>
          <c:showCatName val="1"/>
          <c:showSerName val="0"/>
          <c:showPercent val="1"/>
          <c:showBubbleSize val="0"/>
          <c:separator>
</c:separator>
        </c:dLbl>
      </c:pivotFmt>
      <c:pivotFmt>
        <c:idx val="4"/>
        <c:marker>
          <c:symbol val="none"/>
        </c:marker>
        <c:dLbl>
          <c:idx val="0"/>
          <c:spPr/>
          <c:txPr>
            <a:bodyPr/>
            <a:lstStyle/>
            <a:p>
              <a:pPr>
                <a:defRPr/>
              </a:pPr>
              <a:endParaRPr lang="es-CL"/>
            </a:p>
          </c:txPr>
          <c:dLblPos val="outEnd"/>
          <c:showLegendKey val="1"/>
          <c:showVal val="1"/>
          <c:showCatName val="1"/>
          <c:showSerName val="0"/>
          <c:showPercent val="1"/>
          <c:showBubbleSize val="0"/>
          <c:separator>
</c:separator>
        </c:dLbl>
      </c:pivotFmt>
      <c:pivotFmt>
        <c:idx val="5"/>
        <c:marker>
          <c:symbol val="none"/>
        </c:marker>
        <c:dLbl>
          <c:idx val="0"/>
          <c:spPr/>
          <c:txPr>
            <a:bodyPr/>
            <a:lstStyle/>
            <a:p>
              <a:pPr>
                <a:defRPr>
                  <a:solidFill>
                    <a:schemeClr val="tx1">
                      <a:lumMod val="50000"/>
                      <a:lumOff val="50000"/>
                    </a:schemeClr>
                  </a:solidFill>
                </a:defRPr>
              </a:pPr>
              <a:endParaRPr lang="es-CL"/>
            </a:p>
          </c:txPr>
          <c:dLblPos val="outEnd"/>
          <c:showLegendKey val="1"/>
          <c:showVal val="1"/>
          <c:showCatName val="1"/>
          <c:showSerName val="0"/>
          <c:showPercent val="1"/>
          <c:showBubbleSize val="0"/>
          <c:separator>
</c:separator>
        </c:dLbl>
      </c:pivotFmt>
    </c:pivotFmts>
    <c:plotArea>
      <c:layout/>
      <c:pieChart>
        <c:varyColors val="1"/>
        <c:ser>
          <c:idx val="0"/>
          <c:order val="0"/>
          <c:dLbls>
            <c:dLbl>
              <c:idx val="0"/>
              <c:layout>
                <c:manualLayout>
                  <c:x val="5.5023066406392797E-3"/>
                  <c:y val="-0.16906386701662293"/>
                </c:manualLayout>
              </c:layout>
              <c:dLblPos val="bestFit"/>
              <c:showLegendKey val="1"/>
              <c:showVal val="1"/>
              <c:showCatName val="1"/>
              <c:showSerName val="0"/>
              <c:showPercent val="1"/>
              <c:showBubbleSize val="0"/>
              <c:separator>
</c:separator>
            </c:dLbl>
            <c:dLbl>
              <c:idx val="1"/>
              <c:layout>
                <c:manualLayout>
                  <c:x val="-2.1954247362533721E-2"/>
                  <c:y val="0.14954143663076599"/>
                </c:manualLayout>
              </c:layout>
              <c:dLblPos val="bestFit"/>
              <c:showLegendKey val="1"/>
              <c:showVal val="1"/>
              <c:showCatName val="1"/>
              <c:showSerName val="0"/>
              <c:showPercent val="1"/>
              <c:showBubbleSize val="0"/>
              <c:separator>
</c:separator>
            </c:dLbl>
            <c:dLbl>
              <c:idx val="2"/>
              <c:layout>
                <c:manualLayout>
                  <c:x val="-9.3389189861016672E-2"/>
                  <c:y val="-8.5185185185185183E-2"/>
                </c:manualLayout>
              </c:layout>
              <c:dLblPos val="bestFit"/>
              <c:showLegendKey val="1"/>
              <c:showVal val="1"/>
              <c:showCatName val="1"/>
              <c:showSerName val="0"/>
              <c:showPercent val="1"/>
              <c:showBubbleSize val="0"/>
              <c:separator>
</c:separator>
            </c:dLbl>
            <c:dLbl>
              <c:idx val="3"/>
              <c:layout>
                <c:manualLayout>
                  <c:x val="-0.18356911514194429"/>
                  <c:y val="0.35185185185185186"/>
                </c:manualLayout>
              </c:layout>
              <c:dLblPos val="bestFit"/>
              <c:showLegendKey val="1"/>
              <c:showVal val="1"/>
              <c:showCatName val="1"/>
              <c:showSerName val="0"/>
              <c:showPercent val="1"/>
              <c:showBubbleSize val="0"/>
              <c:separator>
</c:separator>
            </c:dLbl>
            <c:dLbl>
              <c:idx val="4"/>
              <c:layout>
                <c:manualLayout>
                  <c:x val="-0.22387442516760614"/>
                  <c:y val="7.1686205890930291E-2"/>
                </c:manualLayout>
              </c:layout>
              <c:dLblPos val="bestFit"/>
              <c:showLegendKey val="1"/>
              <c:showVal val="1"/>
              <c:showCatName val="1"/>
              <c:showSerName val="0"/>
              <c:showPercent val="1"/>
              <c:showBubbleSize val="0"/>
              <c:separator>
</c:separator>
            </c:dLbl>
            <c:dLbl>
              <c:idx val="5"/>
              <c:layout>
                <c:manualLayout>
                  <c:x val="0.24163431520920609"/>
                  <c:y val="5.8664333624963545E-2"/>
                </c:manualLayout>
              </c:layout>
              <c:dLblPos val="bestFit"/>
              <c:showLegendKey val="1"/>
              <c:showVal val="1"/>
              <c:showCatName val="1"/>
              <c:showSerName val="0"/>
              <c:showPercent val="1"/>
              <c:showBubbleSize val="0"/>
              <c:separator>
</c:separator>
            </c:dLbl>
            <c:dLbl>
              <c:idx val="6"/>
              <c:layout>
                <c:manualLayout>
                  <c:x val="-0.23501370824468668"/>
                  <c:y val="1.1601049868766405E-2"/>
                </c:manualLayout>
              </c:layout>
              <c:dLblPos val="bestFit"/>
              <c:showLegendKey val="1"/>
              <c:showVal val="1"/>
              <c:showCatName val="1"/>
              <c:showSerName val="0"/>
              <c:showPercent val="1"/>
              <c:showBubbleSize val="0"/>
              <c:separator>
</c:separator>
            </c:dLbl>
            <c:dLbl>
              <c:idx val="7"/>
              <c:layout>
                <c:manualLayout>
                  <c:x val="0.20055710306406685"/>
                  <c:y val="1.4571948998178506E-2"/>
                </c:manualLayout>
              </c:layout>
              <c:dLblPos val="bestFit"/>
              <c:showLegendKey val="1"/>
              <c:showVal val="1"/>
              <c:showCatName val="1"/>
              <c:showSerName val="0"/>
              <c:showPercent val="1"/>
              <c:showBubbleSize val="0"/>
              <c:separator>
</c:separator>
            </c:dLbl>
            <c:txPr>
              <a:bodyPr/>
              <a:lstStyle/>
              <a:p>
                <a:pPr>
                  <a:defRPr>
                    <a:solidFill>
                      <a:schemeClr val="tx1">
                        <a:lumMod val="50000"/>
                        <a:lumOff val="50000"/>
                      </a:schemeClr>
                    </a:solidFill>
                  </a:defRPr>
                </a:pPr>
                <a:endParaRPr lang="es-CL"/>
              </a:p>
            </c:txPr>
            <c:dLblPos val="outEnd"/>
            <c:showLegendKey val="1"/>
            <c:showVal val="1"/>
            <c:showCatName val="1"/>
            <c:showSerName val="0"/>
            <c:showPercent val="1"/>
            <c:showBubbleSize val="0"/>
            <c:separator>
</c:separator>
            <c:showLeaderLines val="0"/>
          </c:dLbls>
          <c:cat>
            <c:strRef>
              <c:f>Hoja1!$D$254:$D$255</c:f>
              <c:strCache>
                <c:ptCount val="2"/>
                <c:pt idx="0">
                  <c:v>FEMENINO</c:v>
                </c:pt>
                <c:pt idx="1">
                  <c:v>MASCULINO</c:v>
                </c:pt>
              </c:strCache>
            </c:strRef>
          </c:cat>
          <c:val>
            <c:numRef>
              <c:f>Hoja1!$E$254:$E$255</c:f>
              <c:numCache>
                <c:formatCode>General</c:formatCode>
                <c:ptCount val="2"/>
                <c:pt idx="0">
                  <c:v>531</c:v>
                </c:pt>
                <c:pt idx="1">
                  <c:v>609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</c:plotArea>
    <c:plotVisOnly val="1"/>
    <c:dispBlanksAs val="gap"/>
    <c:showDLblsOverMax val="0"/>
  </c:chart>
  <c:txPr>
    <a:bodyPr/>
    <a:lstStyle/>
    <a:p>
      <a:pPr>
        <a:defRPr sz="1800" b="0">
          <a:latin typeface="Gill Sans MT Condensed" panose="020B0506020104020203" pitchFamily="34" charset="0"/>
        </a:defRPr>
      </a:pPr>
      <a:endParaRPr lang="es-CL"/>
    </a:p>
  </c:txPr>
  <c:externalData r:id="rId2">
    <c:autoUpdate val="0"/>
  </c:externalData>
  <c:extLst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C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ivotFmts>
      <c:pivotFmt>
        <c:idx val="0"/>
        <c:marker>
          <c:symbol val="none"/>
        </c:marker>
      </c:pivotFmt>
      <c:pivotFmt>
        <c:idx val="1"/>
        <c:marker>
          <c:symbol val="none"/>
        </c:marker>
      </c:pivotFmt>
      <c:pivotFmt>
        <c:idx val="2"/>
        <c:marker>
          <c:symbol val="none"/>
        </c:marker>
        <c:dLbl>
          <c:idx val="0"/>
          <c:spPr/>
          <c:txPr>
            <a:bodyPr/>
            <a:lstStyle/>
            <a:p>
              <a:pPr>
                <a:defRPr/>
              </a:pPr>
              <a:endParaRPr lang="es-CL"/>
            </a:p>
          </c:txPr>
          <c:dLblPos val="outEnd"/>
          <c:showLegendKey val="1"/>
          <c:showVal val="1"/>
          <c:showCatName val="1"/>
          <c:showSerName val="0"/>
          <c:showPercent val="1"/>
          <c:showBubbleSize val="0"/>
          <c:separator>
</c:separator>
        </c:dLbl>
      </c:pivotFmt>
      <c:pivotFmt>
        <c:idx val="3"/>
        <c:marker>
          <c:symbol val="none"/>
        </c:marker>
        <c:dLbl>
          <c:idx val="0"/>
          <c:spPr/>
          <c:txPr>
            <a:bodyPr/>
            <a:lstStyle/>
            <a:p>
              <a:pPr>
                <a:defRPr/>
              </a:pPr>
              <a:endParaRPr lang="es-CL"/>
            </a:p>
          </c:txPr>
          <c:dLblPos val="outEnd"/>
          <c:showLegendKey val="1"/>
          <c:showVal val="1"/>
          <c:showCatName val="1"/>
          <c:showSerName val="0"/>
          <c:showPercent val="1"/>
          <c:showBubbleSize val="0"/>
          <c:separator>
</c:separator>
        </c:dLbl>
      </c:pivotFmt>
      <c:pivotFmt>
        <c:idx val="4"/>
        <c:marker>
          <c:symbol val="none"/>
        </c:marker>
        <c:dLbl>
          <c:idx val="0"/>
          <c:spPr/>
          <c:txPr>
            <a:bodyPr/>
            <a:lstStyle/>
            <a:p>
              <a:pPr>
                <a:defRPr/>
              </a:pPr>
              <a:endParaRPr lang="es-CL"/>
            </a:p>
          </c:txPr>
          <c:dLblPos val="outEnd"/>
          <c:showLegendKey val="1"/>
          <c:showVal val="1"/>
          <c:showCatName val="1"/>
          <c:showSerName val="0"/>
          <c:showPercent val="1"/>
          <c:showBubbleSize val="0"/>
          <c:separator>
</c:separator>
        </c:dLbl>
      </c:pivotFmt>
      <c:pivotFmt>
        <c:idx val="5"/>
        <c:marker>
          <c:symbol val="none"/>
        </c:marker>
        <c:dLbl>
          <c:idx val="0"/>
          <c:spPr/>
          <c:txPr>
            <a:bodyPr/>
            <a:lstStyle/>
            <a:p>
              <a:pPr>
                <a:defRPr>
                  <a:solidFill>
                    <a:schemeClr val="tx1">
                      <a:lumMod val="50000"/>
                      <a:lumOff val="50000"/>
                    </a:schemeClr>
                  </a:solidFill>
                </a:defRPr>
              </a:pPr>
              <a:endParaRPr lang="es-CL"/>
            </a:p>
          </c:txPr>
          <c:dLblPos val="outEnd"/>
          <c:showLegendKey val="1"/>
          <c:showVal val="1"/>
          <c:showCatName val="1"/>
          <c:showSerName val="0"/>
          <c:showPercent val="1"/>
          <c:showBubbleSize val="0"/>
          <c:separator>
</c:separator>
        </c:dLbl>
      </c:pivotFmt>
    </c:pivotFmts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dLbls>
            <c:txPr>
              <a:bodyPr/>
              <a:lstStyle/>
              <a:p>
                <a:pPr>
                  <a:defRPr>
                    <a:solidFill>
                      <a:schemeClr val="bg1">
                        <a:lumMod val="50000"/>
                      </a:schemeClr>
                    </a:solidFill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Hoja1!$D$277:$D$294</c:f>
              <c:strCache>
                <c:ptCount val="18"/>
                <c:pt idx="0">
                  <c:v>PUNTA ARENAS</c:v>
                </c:pt>
                <c:pt idx="1">
                  <c:v>CORTE SUPREMA</c:v>
                </c:pt>
                <c:pt idx="2">
                  <c:v>COIHAIQUE</c:v>
                </c:pt>
                <c:pt idx="3">
                  <c:v>ARICA</c:v>
                </c:pt>
                <c:pt idx="4">
                  <c:v>TEMUCO</c:v>
                </c:pt>
                <c:pt idx="5">
                  <c:v>TALCA</c:v>
                </c:pt>
                <c:pt idx="6">
                  <c:v>CONCEPCION</c:v>
                </c:pt>
                <c:pt idx="7">
                  <c:v>LA SERENA</c:v>
                </c:pt>
                <c:pt idx="8">
                  <c:v>VALDIVIA</c:v>
                </c:pt>
                <c:pt idx="9">
                  <c:v>PUERTO MONTT</c:v>
                </c:pt>
                <c:pt idx="10">
                  <c:v>VALPARAISO</c:v>
                </c:pt>
                <c:pt idx="11">
                  <c:v>CHILLAN</c:v>
                </c:pt>
                <c:pt idx="12">
                  <c:v>SANTIAGO</c:v>
                </c:pt>
                <c:pt idx="13">
                  <c:v>ANTOFAGASTA</c:v>
                </c:pt>
                <c:pt idx="14">
                  <c:v>RANCAGUA</c:v>
                </c:pt>
                <c:pt idx="15">
                  <c:v>SAN MIGUEL</c:v>
                </c:pt>
                <c:pt idx="16">
                  <c:v>COPIAPO</c:v>
                </c:pt>
                <c:pt idx="17">
                  <c:v>IQUIQUE</c:v>
                </c:pt>
              </c:strCache>
            </c:strRef>
          </c:cat>
          <c:val>
            <c:numRef>
              <c:f>Hoja1!$E$277:$E$294</c:f>
              <c:numCache>
                <c:formatCode>0</c:formatCode>
                <c:ptCount val="18"/>
                <c:pt idx="0">
                  <c:v>48</c:v>
                </c:pt>
                <c:pt idx="1">
                  <c:v>48</c:v>
                </c:pt>
                <c:pt idx="2">
                  <c:v>47</c:v>
                </c:pt>
                <c:pt idx="3">
                  <c:v>47</c:v>
                </c:pt>
                <c:pt idx="4">
                  <c:v>45</c:v>
                </c:pt>
                <c:pt idx="5">
                  <c:v>45</c:v>
                </c:pt>
                <c:pt idx="6">
                  <c:v>45</c:v>
                </c:pt>
                <c:pt idx="7">
                  <c:v>45</c:v>
                </c:pt>
                <c:pt idx="8">
                  <c:v>45</c:v>
                </c:pt>
                <c:pt idx="9">
                  <c:v>45</c:v>
                </c:pt>
                <c:pt idx="10">
                  <c:v>45</c:v>
                </c:pt>
                <c:pt idx="11">
                  <c:v>45</c:v>
                </c:pt>
                <c:pt idx="12">
                  <c:v>44</c:v>
                </c:pt>
                <c:pt idx="13">
                  <c:v>44</c:v>
                </c:pt>
                <c:pt idx="14">
                  <c:v>44</c:v>
                </c:pt>
                <c:pt idx="15">
                  <c:v>44</c:v>
                </c:pt>
                <c:pt idx="16">
                  <c:v>44</c:v>
                </c:pt>
                <c:pt idx="17">
                  <c:v>42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603722240"/>
        <c:axId val="603700544"/>
      </c:barChart>
      <c:valAx>
        <c:axId val="603700544"/>
        <c:scaling>
          <c:orientation val="minMax"/>
        </c:scaling>
        <c:delete val="1"/>
        <c:axPos val="l"/>
        <c:numFmt formatCode="0" sourceLinked="1"/>
        <c:majorTickMark val="out"/>
        <c:minorTickMark val="none"/>
        <c:tickLblPos val="nextTo"/>
        <c:crossAx val="603722240"/>
        <c:crosses val="autoZero"/>
        <c:crossBetween val="between"/>
      </c:valAx>
      <c:catAx>
        <c:axId val="603722240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800">
                <a:solidFill>
                  <a:schemeClr val="bg1">
                    <a:lumMod val="50000"/>
                  </a:schemeClr>
                </a:solidFill>
              </a:defRPr>
            </a:pPr>
            <a:endParaRPr lang="es-CL"/>
          </a:p>
        </c:txPr>
        <c:crossAx val="603700544"/>
        <c:crosses val="autoZero"/>
        <c:auto val="1"/>
        <c:lblAlgn val="ctr"/>
        <c:lblOffset val="100"/>
        <c:noMultiLvlLbl val="0"/>
      </c:catAx>
    </c:plotArea>
    <c:plotVisOnly val="1"/>
    <c:dispBlanksAs val="gap"/>
    <c:showDLblsOverMax val="0"/>
  </c:chart>
  <c:txPr>
    <a:bodyPr/>
    <a:lstStyle/>
    <a:p>
      <a:pPr>
        <a:defRPr sz="1800" b="0">
          <a:latin typeface="Gill Sans MT Condensed" panose="020B0506020104020203" pitchFamily="34" charset="0"/>
        </a:defRPr>
      </a:pPr>
      <a:endParaRPr lang="es-CL"/>
    </a:p>
  </c:txPr>
  <c:externalData r:id="rId2">
    <c:autoUpdate val="0"/>
  </c:externalData>
  <c:extLst/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C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ivotFmts>
      <c:pivotFmt>
        <c:idx val="0"/>
        <c:marker>
          <c:symbol val="none"/>
        </c:marker>
      </c:pivotFmt>
      <c:pivotFmt>
        <c:idx val="1"/>
        <c:marker>
          <c:symbol val="none"/>
        </c:marker>
      </c:pivotFmt>
      <c:pivotFmt>
        <c:idx val="2"/>
        <c:marker>
          <c:symbol val="none"/>
        </c:marker>
        <c:dLbl>
          <c:idx val="0"/>
          <c:spPr/>
          <c:txPr>
            <a:bodyPr/>
            <a:lstStyle/>
            <a:p>
              <a:pPr>
                <a:defRPr/>
              </a:pPr>
              <a:endParaRPr lang="es-CL"/>
            </a:p>
          </c:txPr>
          <c:dLblPos val="outEnd"/>
          <c:showLegendKey val="1"/>
          <c:showVal val="1"/>
          <c:showCatName val="1"/>
          <c:showSerName val="0"/>
          <c:showPercent val="1"/>
          <c:showBubbleSize val="0"/>
          <c:separator>
</c:separator>
        </c:dLbl>
      </c:pivotFmt>
      <c:pivotFmt>
        <c:idx val="3"/>
        <c:marker>
          <c:symbol val="none"/>
        </c:marker>
        <c:dLbl>
          <c:idx val="0"/>
          <c:spPr/>
          <c:txPr>
            <a:bodyPr/>
            <a:lstStyle/>
            <a:p>
              <a:pPr>
                <a:defRPr/>
              </a:pPr>
              <a:endParaRPr lang="es-CL"/>
            </a:p>
          </c:txPr>
          <c:dLblPos val="outEnd"/>
          <c:showLegendKey val="1"/>
          <c:showVal val="1"/>
          <c:showCatName val="1"/>
          <c:showSerName val="0"/>
          <c:showPercent val="1"/>
          <c:showBubbleSize val="0"/>
          <c:separator>
</c:separator>
        </c:dLbl>
      </c:pivotFmt>
      <c:pivotFmt>
        <c:idx val="4"/>
        <c:marker>
          <c:symbol val="none"/>
        </c:marker>
        <c:dLbl>
          <c:idx val="0"/>
          <c:spPr/>
          <c:txPr>
            <a:bodyPr/>
            <a:lstStyle/>
            <a:p>
              <a:pPr>
                <a:defRPr/>
              </a:pPr>
              <a:endParaRPr lang="es-CL"/>
            </a:p>
          </c:txPr>
          <c:dLblPos val="outEnd"/>
          <c:showLegendKey val="1"/>
          <c:showVal val="1"/>
          <c:showCatName val="1"/>
          <c:showSerName val="0"/>
          <c:showPercent val="1"/>
          <c:showBubbleSize val="0"/>
          <c:separator>
</c:separator>
        </c:dLbl>
      </c:pivotFmt>
      <c:pivotFmt>
        <c:idx val="5"/>
        <c:marker>
          <c:symbol val="none"/>
        </c:marker>
        <c:dLbl>
          <c:idx val="0"/>
          <c:spPr/>
          <c:txPr>
            <a:bodyPr/>
            <a:lstStyle/>
            <a:p>
              <a:pPr>
                <a:defRPr>
                  <a:solidFill>
                    <a:schemeClr val="tx1">
                      <a:lumMod val="50000"/>
                      <a:lumOff val="50000"/>
                    </a:schemeClr>
                  </a:solidFill>
                </a:defRPr>
              </a:pPr>
              <a:endParaRPr lang="es-CL"/>
            </a:p>
          </c:txPr>
          <c:dLblPos val="outEnd"/>
          <c:showLegendKey val="1"/>
          <c:showVal val="1"/>
          <c:showCatName val="1"/>
          <c:showSerName val="0"/>
          <c:showPercent val="1"/>
          <c:showBubbleSize val="0"/>
          <c:separator>
</c:separator>
        </c:dLbl>
      </c:pivotFmt>
    </c:pivotFmts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dLbls>
            <c:txPr>
              <a:bodyPr/>
              <a:lstStyle/>
              <a:p>
                <a:pPr>
                  <a:defRPr>
                    <a:solidFill>
                      <a:schemeClr val="bg1">
                        <a:lumMod val="50000"/>
                      </a:schemeClr>
                    </a:solidFill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Hoja1!$D$304:$D$321</c:f>
              <c:strCache>
                <c:ptCount val="18"/>
                <c:pt idx="0">
                  <c:v>CHILLAN</c:v>
                </c:pt>
                <c:pt idx="1">
                  <c:v>IQUIQUE</c:v>
                </c:pt>
                <c:pt idx="2">
                  <c:v>COIHAIQUE</c:v>
                </c:pt>
                <c:pt idx="3">
                  <c:v>TEMUCO</c:v>
                </c:pt>
                <c:pt idx="4">
                  <c:v>VALPARAISO</c:v>
                </c:pt>
                <c:pt idx="5">
                  <c:v>LA SERENA</c:v>
                </c:pt>
                <c:pt idx="6">
                  <c:v>ARICA</c:v>
                </c:pt>
                <c:pt idx="7">
                  <c:v>CONCEPCION</c:v>
                </c:pt>
                <c:pt idx="8">
                  <c:v>SAN MIGUEL</c:v>
                </c:pt>
                <c:pt idx="9">
                  <c:v>ANTOFAGASTA</c:v>
                </c:pt>
                <c:pt idx="10">
                  <c:v>TALCA</c:v>
                </c:pt>
                <c:pt idx="11">
                  <c:v>PUNTA ARENAS</c:v>
                </c:pt>
                <c:pt idx="12">
                  <c:v>VALDIVIA</c:v>
                </c:pt>
                <c:pt idx="13">
                  <c:v>RANCAGUA</c:v>
                </c:pt>
                <c:pt idx="14">
                  <c:v>CORTE SUPREMA</c:v>
                </c:pt>
                <c:pt idx="15">
                  <c:v>SANTIAGO</c:v>
                </c:pt>
                <c:pt idx="16">
                  <c:v>PUERTO MONTT</c:v>
                </c:pt>
                <c:pt idx="17">
                  <c:v>COPIAPO</c:v>
                </c:pt>
              </c:strCache>
            </c:strRef>
          </c:cat>
          <c:val>
            <c:numRef>
              <c:f>Hoja1!$E$304:$E$321</c:f>
              <c:numCache>
                <c:formatCode>0</c:formatCode>
                <c:ptCount val="18"/>
                <c:pt idx="0">
                  <c:v>48</c:v>
                </c:pt>
                <c:pt idx="1">
                  <c:v>46</c:v>
                </c:pt>
                <c:pt idx="2">
                  <c:v>45</c:v>
                </c:pt>
                <c:pt idx="3">
                  <c:v>45</c:v>
                </c:pt>
                <c:pt idx="4">
                  <c:v>45</c:v>
                </c:pt>
                <c:pt idx="5">
                  <c:v>44</c:v>
                </c:pt>
                <c:pt idx="6">
                  <c:v>44</c:v>
                </c:pt>
                <c:pt idx="7">
                  <c:v>43</c:v>
                </c:pt>
                <c:pt idx="8">
                  <c:v>43</c:v>
                </c:pt>
                <c:pt idx="9">
                  <c:v>43</c:v>
                </c:pt>
                <c:pt idx="10">
                  <c:v>42</c:v>
                </c:pt>
                <c:pt idx="11">
                  <c:v>42</c:v>
                </c:pt>
                <c:pt idx="12">
                  <c:v>42</c:v>
                </c:pt>
                <c:pt idx="13">
                  <c:v>42</c:v>
                </c:pt>
                <c:pt idx="14">
                  <c:v>41</c:v>
                </c:pt>
                <c:pt idx="15">
                  <c:v>41</c:v>
                </c:pt>
                <c:pt idx="16">
                  <c:v>41</c:v>
                </c:pt>
                <c:pt idx="17">
                  <c:v>39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617440768"/>
        <c:axId val="554926656"/>
      </c:barChart>
      <c:valAx>
        <c:axId val="554926656"/>
        <c:scaling>
          <c:orientation val="minMax"/>
        </c:scaling>
        <c:delete val="1"/>
        <c:axPos val="l"/>
        <c:numFmt formatCode="0" sourceLinked="1"/>
        <c:majorTickMark val="out"/>
        <c:minorTickMark val="none"/>
        <c:tickLblPos val="nextTo"/>
        <c:crossAx val="617440768"/>
        <c:crosses val="autoZero"/>
        <c:crossBetween val="between"/>
      </c:valAx>
      <c:catAx>
        <c:axId val="617440768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800">
                <a:solidFill>
                  <a:schemeClr val="bg1">
                    <a:lumMod val="50000"/>
                  </a:schemeClr>
                </a:solidFill>
              </a:defRPr>
            </a:pPr>
            <a:endParaRPr lang="es-CL"/>
          </a:p>
        </c:txPr>
        <c:crossAx val="554926656"/>
        <c:crosses val="autoZero"/>
        <c:auto val="1"/>
        <c:lblAlgn val="ctr"/>
        <c:lblOffset val="100"/>
        <c:noMultiLvlLbl val="0"/>
      </c:catAx>
    </c:plotArea>
    <c:plotVisOnly val="1"/>
    <c:dispBlanksAs val="gap"/>
    <c:showDLblsOverMax val="0"/>
  </c:chart>
  <c:txPr>
    <a:bodyPr/>
    <a:lstStyle/>
    <a:p>
      <a:pPr>
        <a:defRPr sz="1800" b="0">
          <a:latin typeface="Gill Sans MT Condensed" panose="020B0506020104020203" pitchFamily="34" charset="0"/>
        </a:defRPr>
      </a:pPr>
      <a:endParaRPr lang="es-CL"/>
    </a:p>
  </c:txPr>
  <c:externalData r:id="rId2">
    <c:autoUpdate val="0"/>
  </c:externalData>
  <c:extLst/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C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ivotFmts>
      <c:pivotFmt>
        <c:idx val="0"/>
        <c:marker>
          <c:symbol val="none"/>
        </c:marker>
      </c:pivotFmt>
      <c:pivotFmt>
        <c:idx val="1"/>
        <c:marker>
          <c:symbol val="none"/>
        </c:marker>
      </c:pivotFmt>
      <c:pivotFmt>
        <c:idx val="2"/>
        <c:marker>
          <c:symbol val="none"/>
        </c:marker>
        <c:dLbl>
          <c:idx val="0"/>
          <c:spPr/>
          <c:txPr>
            <a:bodyPr/>
            <a:lstStyle/>
            <a:p>
              <a:pPr>
                <a:defRPr/>
              </a:pPr>
              <a:endParaRPr lang="es-CL"/>
            </a:p>
          </c:txPr>
          <c:dLblPos val="outEnd"/>
          <c:showLegendKey val="1"/>
          <c:showVal val="1"/>
          <c:showCatName val="1"/>
          <c:showSerName val="0"/>
          <c:showPercent val="1"/>
          <c:showBubbleSize val="0"/>
          <c:separator>
</c:separator>
        </c:dLbl>
      </c:pivotFmt>
      <c:pivotFmt>
        <c:idx val="3"/>
        <c:marker>
          <c:symbol val="none"/>
        </c:marker>
        <c:dLbl>
          <c:idx val="0"/>
          <c:spPr/>
          <c:txPr>
            <a:bodyPr/>
            <a:lstStyle/>
            <a:p>
              <a:pPr>
                <a:defRPr/>
              </a:pPr>
              <a:endParaRPr lang="es-CL"/>
            </a:p>
          </c:txPr>
          <c:dLblPos val="outEnd"/>
          <c:showLegendKey val="1"/>
          <c:showVal val="1"/>
          <c:showCatName val="1"/>
          <c:showSerName val="0"/>
          <c:showPercent val="1"/>
          <c:showBubbleSize val="0"/>
          <c:separator>
</c:separator>
        </c:dLbl>
      </c:pivotFmt>
      <c:pivotFmt>
        <c:idx val="4"/>
        <c:marker>
          <c:symbol val="none"/>
        </c:marker>
        <c:dLbl>
          <c:idx val="0"/>
          <c:spPr/>
          <c:txPr>
            <a:bodyPr/>
            <a:lstStyle/>
            <a:p>
              <a:pPr>
                <a:defRPr/>
              </a:pPr>
              <a:endParaRPr lang="es-CL"/>
            </a:p>
          </c:txPr>
          <c:dLblPos val="outEnd"/>
          <c:showLegendKey val="1"/>
          <c:showVal val="1"/>
          <c:showCatName val="1"/>
          <c:showSerName val="0"/>
          <c:showPercent val="1"/>
          <c:showBubbleSize val="0"/>
          <c:separator>
</c:separator>
        </c:dLbl>
      </c:pivotFmt>
      <c:pivotFmt>
        <c:idx val="5"/>
        <c:marker>
          <c:symbol val="none"/>
        </c:marker>
        <c:dLbl>
          <c:idx val="0"/>
          <c:spPr/>
          <c:txPr>
            <a:bodyPr/>
            <a:lstStyle/>
            <a:p>
              <a:pPr>
                <a:defRPr>
                  <a:solidFill>
                    <a:schemeClr val="tx1">
                      <a:lumMod val="50000"/>
                      <a:lumOff val="50000"/>
                    </a:schemeClr>
                  </a:solidFill>
                </a:defRPr>
              </a:pPr>
              <a:endParaRPr lang="es-CL"/>
            </a:p>
          </c:txPr>
          <c:dLblPos val="outEnd"/>
          <c:showLegendKey val="1"/>
          <c:showVal val="1"/>
          <c:showCatName val="1"/>
          <c:showSerName val="0"/>
          <c:showPercent val="1"/>
          <c:showBubbleSize val="0"/>
          <c:separator>
</c:separator>
        </c:dLbl>
      </c:pivotFmt>
    </c:pivotFmts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dLbls>
            <c:txPr>
              <a:bodyPr/>
              <a:lstStyle/>
              <a:p>
                <a:pPr>
                  <a:defRPr>
                    <a:solidFill>
                      <a:schemeClr val="bg1">
                        <a:lumMod val="50000"/>
                      </a:schemeClr>
                    </a:solidFill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Hoja1!$D$330:$D$347</c:f>
              <c:strCache>
                <c:ptCount val="18"/>
                <c:pt idx="0">
                  <c:v>SANTIAGO</c:v>
                </c:pt>
                <c:pt idx="1">
                  <c:v>SAN MIGUEL</c:v>
                </c:pt>
                <c:pt idx="2">
                  <c:v>VALPARAISO</c:v>
                </c:pt>
                <c:pt idx="3">
                  <c:v>CONCEPCION</c:v>
                </c:pt>
                <c:pt idx="4">
                  <c:v>TALCA</c:v>
                </c:pt>
                <c:pt idx="5">
                  <c:v>TEMUCO</c:v>
                </c:pt>
                <c:pt idx="6">
                  <c:v>RANCAGUA</c:v>
                </c:pt>
                <c:pt idx="7">
                  <c:v>ANTOFAGASTA</c:v>
                </c:pt>
                <c:pt idx="8">
                  <c:v>LA SERENA</c:v>
                </c:pt>
                <c:pt idx="9">
                  <c:v>VALDIVIA</c:v>
                </c:pt>
                <c:pt idx="10">
                  <c:v>PUERTO MONTT</c:v>
                </c:pt>
                <c:pt idx="11">
                  <c:v>COPIAPO</c:v>
                </c:pt>
                <c:pt idx="12">
                  <c:v>CORTE SUPREMA</c:v>
                </c:pt>
                <c:pt idx="13">
                  <c:v>IQUIQUE</c:v>
                </c:pt>
                <c:pt idx="14">
                  <c:v>CHILLAN</c:v>
                </c:pt>
                <c:pt idx="15">
                  <c:v>ARICA</c:v>
                </c:pt>
                <c:pt idx="16">
                  <c:v>PUNTA ARENAS</c:v>
                </c:pt>
                <c:pt idx="17">
                  <c:v>COIHAIQUE</c:v>
                </c:pt>
              </c:strCache>
            </c:strRef>
          </c:cat>
          <c:val>
            <c:numRef>
              <c:f>Hoja1!$E$330:$E$347</c:f>
              <c:numCache>
                <c:formatCode>0</c:formatCode>
                <c:ptCount val="18"/>
                <c:pt idx="0">
                  <c:v>2712</c:v>
                </c:pt>
                <c:pt idx="1">
                  <c:v>1519</c:v>
                </c:pt>
                <c:pt idx="2">
                  <c:v>1449</c:v>
                </c:pt>
                <c:pt idx="3">
                  <c:v>1097</c:v>
                </c:pt>
                <c:pt idx="4">
                  <c:v>709</c:v>
                </c:pt>
                <c:pt idx="5">
                  <c:v>647</c:v>
                </c:pt>
                <c:pt idx="6">
                  <c:v>626</c:v>
                </c:pt>
                <c:pt idx="7">
                  <c:v>560</c:v>
                </c:pt>
                <c:pt idx="8">
                  <c:v>535</c:v>
                </c:pt>
                <c:pt idx="9">
                  <c:v>492</c:v>
                </c:pt>
                <c:pt idx="10">
                  <c:v>457</c:v>
                </c:pt>
                <c:pt idx="11">
                  <c:v>353</c:v>
                </c:pt>
                <c:pt idx="12">
                  <c:v>337</c:v>
                </c:pt>
                <c:pt idx="13">
                  <c:v>304</c:v>
                </c:pt>
                <c:pt idx="14">
                  <c:v>281</c:v>
                </c:pt>
                <c:pt idx="15">
                  <c:v>239</c:v>
                </c:pt>
                <c:pt idx="16">
                  <c:v>194</c:v>
                </c:pt>
                <c:pt idx="17">
                  <c:v>161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45700608"/>
        <c:axId val="597734464"/>
      </c:barChart>
      <c:valAx>
        <c:axId val="597734464"/>
        <c:scaling>
          <c:orientation val="minMax"/>
        </c:scaling>
        <c:delete val="1"/>
        <c:axPos val="l"/>
        <c:numFmt formatCode="0" sourceLinked="1"/>
        <c:majorTickMark val="out"/>
        <c:minorTickMark val="none"/>
        <c:tickLblPos val="nextTo"/>
        <c:crossAx val="45700608"/>
        <c:crosses val="autoZero"/>
        <c:crossBetween val="between"/>
      </c:valAx>
      <c:catAx>
        <c:axId val="45700608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800">
                <a:solidFill>
                  <a:schemeClr val="bg1">
                    <a:lumMod val="50000"/>
                  </a:schemeClr>
                </a:solidFill>
              </a:defRPr>
            </a:pPr>
            <a:endParaRPr lang="es-CL"/>
          </a:p>
        </c:txPr>
        <c:crossAx val="597734464"/>
        <c:crosses val="autoZero"/>
        <c:auto val="1"/>
        <c:lblAlgn val="ctr"/>
        <c:lblOffset val="100"/>
        <c:noMultiLvlLbl val="0"/>
      </c:catAx>
    </c:plotArea>
    <c:plotVisOnly val="1"/>
    <c:dispBlanksAs val="gap"/>
    <c:showDLblsOverMax val="0"/>
  </c:chart>
  <c:txPr>
    <a:bodyPr/>
    <a:lstStyle/>
    <a:p>
      <a:pPr>
        <a:defRPr sz="1800" b="0">
          <a:latin typeface="Gill Sans MT Condensed" panose="020B0506020104020203" pitchFamily="34" charset="0"/>
        </a:defRPr>
      </a:pPr>
      <a:endParaRPr lang="es-CL"/>
    </a:p>
  </c:txPr>
  <c:externalData r:id="rId2">
    <c:autoUpdate val="0"/>
  </c:externalData>
  <c:extLst/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C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ivotFmts>
      <c:pivotFmt>
        <c:idx val="0"/>
        <c:marker>
          <c:symbol val="none"/>
        </c:marker>
      </c:pivotFmt>
      <c:pivotFmt>
        <c:idx val="1"/>
        <c:marker>
          <c:symbol val="none"/>
        </c:marker>
      </c:pivotFmt>
      <c:pivotFmt>
        <c:idx val="2"/>
        <c:marker>
          <c:symbol val="none"/>
        </c:marker>
        <c:dLbl>
          <c:idx val="0"/>
          <c:spPr/>
          <c:txPr>
            <a:bodyPr/>
            <a:lstStyle/>
            <a:p>
              <a:pPr>
                <a:defRPr/>
              </a:pPr>
              <a:endParaRPr lang="es-CL"/>
            </a:p>
          </c:txPr>
          <c:dLblPos val="outEnd"/>
          <c:showLegendKey val="1"/>
          <c:showVal val="1"/>
          <c:showCatName val="1"/>
          <c:showSerName val="0"/>
          <c:showPercent val="1"/>
          <c:showBubbleSize val="0"/>
          <c:separator>
</c:separator>
        </c:dLbl>
      </c:pivotFmt>
      <c:pivotFmt>
        <c:idx val="3"/>
        <c:marker>
          <c:symbol val="none"/>
        </c:marker>
        <c:dLbl>
          <c:idx val="0"/>
          <c:spPr/>
          <c:txPr>
            <a:bodyPr/>
            <a:lstStyle/>
            <a:p>
              <a:pPr>
                <a:defRPr/>
              </a:pPr>
              <a:endParaRPr lang="es-CL"/>
            </a:p>
          </c:txPr>
          <c:dLblPos val="outEnd"/>
          <c:showLegendKey val="1"/>
          <c:showVal val="1"/>
          <c:showCatName val="1"/>
          <c:showSerName val="0"/>
          <c:showPercent val="1"/>
          <c:showBubbleSize val="0"/>
          <c:separator>
</c:separator>
        </c:dLbl>
      </c:pivotFmt>
      <c:pivotFmt>
        <c:idx val="4"/>
        <c:marker>
          <c:symbol val="none"/>
        </c:marker>
        <c:dLbl>
          <c:idx val="0"/>
          <c:spPr/>
          <c:txPr>
            <a:bodyPr/>
            <a:lstStyle/>
            <a:p>
              <a:pPr>
                <a:defRPr/>
              </a:pPr>
              <a:endParaRPr lang="es-CL"/>
            </a:p>
          </c:txPr>
          <c:dLblPos val="outEnd"/>
          <c:showLegendKey val="1"/>
          <c:showVal val="1"/>
          <c:showCatName val="1"/>
          <c:showSerName val="0"/>
          <c:showPercent val="1"/>
          <c:showBubbleSize val="0"/>
          <c:separator>
</c:separator>
        </c:dLbl>
      </c:pivotFmt>
      <c:pivotFmt>
        <c:idx val="5"/>
        <c:marker>
          <c:symbol val="none"/>
        </c:marker>
        <c:dLbl>
          <c:idx val="0"/>
          <c:spPr/>
          <c:txPr>
            <a:bodyPr/>
            <a:lstStyle/>
            <a:p>
              <a:pPr>
                <a:defRPr>
                  <a:solidFill>
                    <a:schemeClr val="tx1">
                      <a:lumMod val="50000"/>
                      <a:lumOff val="50000"/>
                    </a:schemeClr>
                  </a:solidFill>
                </a:defRPr>
              </a:pPr>
              <a:endParaRPr lang="es-CL"/>
            </a:p>
          </c:txPr>
          <c:dLblPos val="outEnd"/>
          <c:showLegendKey val="1"/>
          <c:showVal val="1"/>
          <c:showCatName val="1"/>
          <c:showSerName val="0"/>
          <c:showPercent val="1"/>
          <c:showBubbleSize val="0"/>
          <c:separator>
</c:separator>
        </c:dLbl>
      </c:pivotFmt>
    </c:pivotFmts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dLbls>
            <c:txPr>
              <a:bodyPr/>
              <a:lstStyle/>
              <a:p>
                <a:pPr>
                  <a:defRPr>
                    <a:solidFill>
                      <a:schemeClr val="bg1">
                        <a:lumMod val="50000"/>
                      </a:schemeClr>
                    </a:solidFill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Hoja1!$D$357:$D$374</c:f>
              <c:strCache>
                <c:ptCount val="18"/>
                <c:pt idx="0">
                  <c:v>CORTE SUPREMA</c:v>
                </c:pt>
                <c:pt idx="1">
                  <c:v>SANTIAGO</c:v>
                </c:pt>
                <c:pt idx="2">
                  <c:v>VALPARAISO</c:v>
                </c:pt>
                <c:pt idx="3">
                  <c:v>SAN MIGUEL</c:v>
                </c:pt>
                <c:pt idx="4">
                  <c:v>CONCEPCION</c:v>
                </c:pt>
                <c:pt idx="5">
                  <c:v>TEMUCO</c:v>
                </c:pt>
                <c:pt idx="6">
                  <c:v>TALCA</c:v>
                </c:pt>
                <c:pt idx="7">
                  <c:v>RANCAGUA</c:v>
                </c:pt>
                <c:pt idx="8">
                  <c:v>LA SERENA</c:v>
                </c:pt>
                <c:pt idx="9">
                  <c:v>ANTOFAGASTA</c:v>
                </c:pt>
                <c:pt idx="10">
                  <c:v>PUERTO MONTT</c:v>
                </c:pt>
                <c:pt idx="11">
                  <c:v>VALDIVIA</c:v>
                </c:pt>
                <c:pt idx="12">
                  <c:v>COPIAPO</c:v>
                </c:pt>
                <c:pt idx="13">
                  <c:v>CHILLAN</c:v>
                </c:pt>
                <c:pt idx="14">
                  <c:v>IQUIQUE</c:v>
                </c:pt>
                <c:pt idx="15">
                  <c:v>ARICA</c:v>
                </c:pt>
                <c:pt idx="16">
                  <c:v>PUNTA ARENAS</c:v>
                </c:pt>
                <c:pt idx="17">
                  <c:v>COIHAIQUE</c:v>
                </c:pt>
              </c:strCache>
            </c:strRef>
          </c:cat>
          <c:val>
            <c:numRef>
              <c:f>Hoja1!$E$357:$E$374</c:f>
              <c:numCache>
                <c:formatCode>0</c:formatCode>
                <c:ptCount val="18"/>
                <c:pt idx="0">
                  <c:v>620</c:v>
                </c:pt>
                <c:pt idx="1">
                  <c:v>67</c:v>
                </c:pt>
                <c:pt idx="2">
                  <c:v>50</c:v>
                </c:pt>
                <c:pt idx="3">
                  <c:v>50</c:v>
                </c:pt>
                <c:pt idx="4">
                  <c:v>45</c:v>
                </c:pt>
                <c:pt idx="5">
                  <c:v>30</c:v>
                </c:pt>
                <c:pt idx="6">
                  <c:v>30</c:v>
                </c:pt>
                <c:pt idx="7">
                  <c:v>29</c:v>
                </c:pt>
                <c:pt idx="8">
                  <c:v>28</c:v>
                </c:pt>
                <c:pt idx="9">
                  <c:v>27</c:v>
                </c:pt>
                <c:pt idx="10">
                  <c:v>27</c:v>
                </c:pt>
                <c:pt idx="11">
                  <c:v>25</c:v>
                </c:pt>
                <c:pt idx="12">
                  <c:v>21</c:v>
                </c:pt>
                <c:pt idx="13">
                  <c:v>20</c:v>
                </c:pt>
                <c:pt idx="14">
                  <c:v>19</c:v>
                </c:pt>
                <c:pt idx="15">
                  <c:v>18</c:v>
                </c:pt>
                <c:pt idx="16">
                  <c:v>17</c:v>
                </c:pt>
                <c:pt idx="17">
                  <c:v>17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1442304"/>
        <c:axId val="554931264"/>
      </c:barChart>
      <c:valAx>
        <c:axId val="554931264"/>
        <c:scaling>
          <c:orientation val="minMax"/>
        </c:scaling>
        <c:delete val="1"/>
        <c:axPos val="l"/>
        <c:numFmt formatCode="0" sourceLinked="1"/>
        <c:majorTickMark val="out"/>
        <c:minorTickMark val="none"/>
        <c:tickLblPos val="nextTo"/>
        <c:crossAx val="1442304"/>
        <c:crosses val="autoZero"/>
        <c:crossBetween val="between"/>
      </c:valAx>
      <c:catAx>
        <c:axId val="1442304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800">
                <a:solidFill>
                  <a:schemeClr val="bg1">
                    <a:lumMod val="50000"/>
                  </a:schemeClr>
                </a:solidFill>
              </a:defRPr>
            </a:pPr>
            <a:endParaRPr lang="es-CL"/>
          </a:p>
        </c:txPr>
        <c:crossAx val="554931264"/>
        <c:crosses val="autoZero"/>
        <c:auto val="1"/>
        <c:lblAlgn val="ctr"/>
        <c:lblOffset val="100"/>
        <c:noMultiLvlLbl val="0"/>
      </c:catAx>
    </c:plotArea>
    <c:plotVisOnly val="1"/>
    <c:dispBlanksAs val="gap"/>
    <c:showDLblsOverMax val="0"/>
  </c:chart>
  <c:txPr>
    <a:bodyPr/>
    <a:lstStyle/>
    <a:p>
      <a:pPr>
        <a:defRPr sz="1800" b="0">
          <a:latin typeface="Gill Sans MT Condensed" panose="020B0506020104020203" pitchFamily="34" charset="0"/>
        </a:defRPr>
      </a:pPr>
      <a:endParaRPr lang="es-CL"/>
    </a:p>
  </c:txPr>
  <c:externalData r:id="rId2">
    <c:autoUpdate val="0"/>
  </c:externalData>
  <c:extLst/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C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ivotFmts>
      <c:pivotFmt>
        <c:idx val="0"/>
        <c:marker>
          <c:symbol val="none"/>
        </c:marker>
      </c:pivotFmt>
      <c:pivotFmt>
        <c:idx val="1"/>
        <c:marker>
          <c:symbol val="none"/>
        </c:marker>
      </c:pivotFmt>
      <c:pivotFmt>
        <c:idx val="2"/>
        <c:marker>
          <c:symbol val="none"/>
        </c:marker>
        <c:dLbl>
          <c:idx val="0"/>
          <c:spPr/>
          <c:txPr>
            <a:bodyPr/>
            <a:lstStyle/>
            <a:p>
              <a:pPr>
                <a:defRPr/>
              </a:pPr>
              <a:endParaRPr lang="es-CL"/>
            </a:p>
          </c:txPr>
          <c:dLblPos val="outEnd"/>
          <c:showLegendKey val="1"/>
          <c:showVal val="1"/>
          <c:showCatName val="1"/>
          <c:showSerName val="0"/>
          <c:showPercent val="1"/>
          <c:showBubbleSize val="0"/>
          <c:separator>
</c:separator>
        </c:dLbl>
      </c:pivotFmt>
      <c:pivotFmt>
        <c:idx val="3"/>
        <c:marker>
          <c:symbol val="none"/>
        </c:marker>
        <c:dLbl>
          <c:idx val="0"/>
          <c:spPr/>
          <c:txPr>
            <a:bodyPr/>
            <a:lstStyle/>
            <a:p>
              <a:pPr>
                <a:defRPr/>
              </a:pPr>
              <a:endParaRPr lang="es-CL"/>
            </a:p>
          </c:txPr>
          <c:dLblPos val="outEnd"/>
          <c:showLegendKey val="1"/>
          <c:showVal val="1"/>
          <c:showCatName val="1"/>
          <c:showSerName val="0"/>
          <c:showPercent val="1"/>
          <c:showBubbleSize val="0"/>
          <c:separator>
</c:separator>
        </c:dLbl>
      </c:pivotFmt>
      <c:pivotFmt>
        <c:idx val="4"/>
        <c:marker>
          <c:symbol val="none"/>
        </c:marker>
        <c:dLbl>
          <c:idx val="0"/>
          <c:spPr/>
          <c:txPr>
            <a:bodyPr/>
            <a:lstStyle/>
            <a:p>
              <a:pPr>
                <a:defRPr/>
              </a:pPr>
              <a:endParaRPr lang="es-CL"/>
            </a:p>
          </c:txPr>
          <c:dLblPos val="outEnd"/>
          <c:showLegendKey val="1"/>
          <c:showVal val="1"/>
          <c:showCatName val="1"/>
          <c:showSerName val="0"/>
          <c:showPercent val="1"/>
          <c:showBubbleSize val="0"/>
          <c:separator>
</c:separator>
        </c:dLbl>
      </c:pivotFmt>
      <c:pivotFmt>
        <c:idx val="5"/>
        <c:marker>
          <c:symbol val="none"/>
        </c:marker>
        <c:dLbl>
          <c:idx val="0"/>
          <c:spPr/>
          <c:txPr>
            <a:bodyPr/>
            <a:lstStyle/>
            <a:p>
              <a:pPr>
                <a:defRPr>
                  <a:solidFill>
                    <a:schemeClr val="tx1">
                      <a:lumMod val="50000"/>
                      <a:lumOff val="50000"/>
                    </a:schemeClr>
                  </a:solidFill>
                </a:defRPr>
              </a:pPr>
              <a:endParaRPr lang="es-CL"/>
            </a:p>
          </c:txPr>
          <c:dLblPos val="outEnd"/>
          <c:showLegendKey val="1"/>
          <c:showVal val="1"/>
          <c:showCatName val="1"/>
          <c:showSerName val="0"/>
          <c:showPercent val="1"/>
          <c:showBubbleSize val="0"/>
          <c:separator>
</c:separator>
        </c:dLbl>
      </c:pivotFmt>
    </c:pivotFmts>
    <c:plotArea>
      <c:layout/>
      <c:pieChart>
        <c:varyColors val="1"/>
        <c:ser>
          <c:idx val="0"/>
          <c:order val="0"/>
          <c:dLbls>
            <c:dLbl>
              <c:idx val="0"/>
              <c:layout>
                <c:manualLayout>
                  <c:x val="8.9067766250667132E-2"/>
                  <c:y val="0.2164401350657614"/>
                </c:manualLayout>
              </c:layout>
              <c:dLblPos val="bestFit"/>
              <c:showLegendKey val="1"/>
              <c:showVal val="1"/>
              <c:showCatName val="1"/>
              <c:showSerName val="0"/>
              <c:showPercent val="1"/>
              <c:showBubbleSize val="0"/>
              <c:separator>
</c:separator>
            </c:dLbl>
            <c:dLbl>
              <c:idx val="1"/>
              <c:layout>
                <c:manualLayout>
                  <c:x val="0.44044129581295377"/>
                  <c:y val="-2.938475665748393E-2"/>
                </c:manualLayout>
              </c:layout>
              <c:dLblPos val="bestFit"/>
              <c:showLegendKey val="1"/>
              <c:showVal val="1"/>
              <c:showCatName val="1"/>
              <c:showSerName val="0"/>
              <c:showPercent val="1"/>
              <c:showBubbleSize val="0"/>
              <c:separator>
</c:separator>
            </c:dLbl>
            <c:dLbl>
              <c:idx val="2"/>
              <c:layout>
                <c:manualLayout>
                  <c:x val="-9.823730250988821E-3"/>
                  <c:y val="0.66391531637057766"/>
                </c:manualLayout>
              </c:layout>
              <c:dLblPos val="bestFit"/>
              <c:showLegendKey val="1"/>
              <c:showVal val="1"/>
              <c:showCatName val="1"/>
              <c:showSerName val="0"/>
              <c:showPercent val="1"/>
              <c:showBubbleSize val="0"/>
              <c:separator>
</c:separator>
            </c:dLbl>
            <c:dLbl>
              <c:idx val="3"/>
              <c:layout>
                <c:manualLayout>
                  <c:x val="-0.25784952368419128"/>
                  <c:y val="0.45837154653189022"/>
                </c:manualLayout>
              </c:layout>
              <c:dLblPos val="bestFit"/>
              <c:showLegendKey val="1"/>
              <c:showVal val="1"/>
              <c:showCatName val="1"/>
              <c:showSerName val="0"/>
              <c:showPercent val="1"/>
              <c:showBubbleSize val="0"/>
              <c:separator>
</c:separator>
            </c:dLbl>
            <c:dLbl>
              <c:idx val="4"/>
              <c:layout>
                <c:manualLayout>
                  <c:x val="-0.36461635192536868"/>
                  <c:y val="0.15983977209460387"/>
                </c:manualLayout>
              </c:layout>
              <c:dLblPos val="bestFit"/>
              <c:showLegendKey val="1"/>
              <c:showVal val="1"/>
              <c:showCatName val="1"/>
              <c:showSerName val="0"/>
              <c:showPercent val="1"/>
              <c:showBubbleSize val="0"/>
              <c:separator>
</c:separator>
            </c:dLbl>
            <c:dLbl>
              <c:idx val="5"/>
              <c:layout>
                <c:manualLayout>
                  <c:x val="-0.25233054781801301"/>
                  <c:y val="2.9279480560797665E-2"/>
                </c:manualLayout>
              </c:layout>
              <c:dLblPos val="bestFit"/>
              <c:showLegendKey val="1"/>
              <c:showVal val="1"/>
              <c:showCatName val="1"/>
              <c:showSerName val="0"/>
              <c:showPercent val="1"/>
              <c:showBubbleSize val="0"/>
              <c:separator>
</c:separator>
            </c:dLbl>
            <c:dLbl>
              <c:idx val="6"/>
              <c:layout>
                <c:manualLayout>
                  <c:x val="0.2329528655714693"/>
                  <c:y val="4.8331561860552555E-2"/>
                </c:manualLayout>
              </c:layout>
              <c:dLblPos val="bestFit"/>
              <c:showLegendKey val="1"/>
              <c:showVal val="1"/>
              <c:showCatName val="1"/>
              <c:showSerName val="0"/>
              <c:showPercent val="1"/>
              <c:showBubbleSize val="0"/>
              <c:separator>
</c:separator>
            </c:dLbl>
            <c:dLbl>
              <c:idx val="7"/>
              <c:layout>
                <c:manualLayout>
                  <c:x val="0.20055710306406685"/>
                  <c:y val="1.4571948998178506E-2"/>
                </c:manualLayout>
              </c:layout>
              <c:dLblPos val="bestFit"/>
              <c:showLegendKey val="1"/>
              <c:showVal val="1"/>
              <c:showCatName val="1"/>
              <c:showSerName val="0"/>
              <c:showPercent val="1"/>
              <c:showBubbleSize val="0"/>
              <c:separator>
</c:separator>
            </c:dLbl>
            <c:txPr>
              <a:bodyPr/>
              <a:lstStyle/>
              <a:p>
                <a:pPr>
                  <a:defRPr>
                    <a:solidFill>
                      <a:schemeClr val="tx1">
                        <a:lumMod val="50000"/>
                        <a:lumOff val="50000"/>
                      </a:schemeClr>
                    </a:solidFill>
                  </a:defRPr>
                </a:pPr>
                <a:endParaRPr lang="es-CL"/>
              </a:p>
            </c:txPr>
            <c:dLblPos val="outEnd"/>
            <c:showLegendKey val="1"/>
            <c:showVal val="1"/>
            <c:showCatName val="1"/>
            <c:showSerName val="0"/>
            <c:showPercent val="1"/>
            <c:showBubbleSize val="0"/>
            <c:separator>
</c:separator>
            <c:showLeaderLines val="0"/>
          </c:dLbls>
          <c:cat>
            <c:strRef>
              <c:f>Hoja1!$D$383:$D$389</c:f>
              <c:strCache>
                <c:ptCount val="7"/>
                <c:pt idx="0">
                  <c:v>DE 0 A 9</c:v>
                </c:pt>
                <c:pt idx="1">
                  <c:v>DE 10 A 19</c:v>
                </c:pt>
                <c:pt idx="2">
                  <c:v>DE 20 A 29</c:v>
                </c:pt>
                <c:pt idx="3">
                  <c:v>DE 30 A 39</c:v>
                </c:pt>
                <c:pt idx="4">
                  <c:v>DE 40 A 49</c:v>
                </c:pt>
                <c:pt idx="5">
                  <c:v>DE 50 A 59</c:v>
                </c:pt>
                <c:pt idx="6">
                  <c:v>60 Y MAS</c:v>
                </c:pt>
              </c:strCache>
            </c:strRef>
          </c:cat>
          <c:val>
            <c:numRef>
              <c:f>Hoja1!$E$383:$E$389</c:f>
              <c:numCache>
                <c:formatCode>General</c:formatCode>
                <c:ptCount val="7"/>
                <c:pt idx="0">
                  <c:v>4698</c:v>
                </c:pt>
                <c:pt idx="1">
                  <c:v>4973</c:v>
                </c:pt>
                <c:pt idx="2">
                  <c:v>2061</c:v>
                </c:pt>
                <c:pt idx="3">
                  <c:v>674</c:v>
                </c:pt>
                <c:pt idx="4">
                  <c:v>253</c:v>
                </c:pt>
                <c:pt idx="5">
                  <c:v>12</c:v>
                </c:pt>
                <c:pt idx="6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</c:plotArea>
    <c:plotVisOnly val="1"/>
    <c:dispBlanksAs val="gap"/>
    <c:showDLblsOverMax val="0"/>
  </c:chart>
  <c:txPr>
    <a:bodyPr/>
    <a:lstStyle/>
    <a:p>
      <a:pPr>
        <a:defRPr sz="1800" b="0">
          <a:latin typeface="Gill Sans MT Condensed" panose="020B0506020104020203" pitchFamily="34" charset="0"/>
        </a:defRPr>
      </a:pPr>
      <a:endParaRPr lang="es-CL"/>
    </a:p>
  </c:txPr>
  <c:externalData r:id="rId2">
    <c:autoUpdate val="0"/>
  </c:externalData>
  <c:extLst/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C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ivotFmts>
      <c:pivotFmt>
        <c:idx val="0"/>
        <c:marker>
          <c:symbol val="none"/>
        </c:marker>
      </c:pivotFmt>
      <c:pivotFmt>
        <c:idx val="1"/>
        <c:marker>
          <c:symbol val="none"/>
        </c:marker>
      </c:pivotFmt>
      <c:pivotFmt>
        <c:idx val="2"/>
        <c:marker>
          <c:symbol val="none"/>
        </c:marker>
        <c:dLbl>
          <c:idx val="0"/>
          <c:spPr/>
          <c:txPr>
            <a:bodyPr/>
            <a:lstStyle/>
            <a:p>
              <a:pPr>
                <a:defRPr/>
              </a:pPr>
              <a:endParaRPr lang="es-CL"/>
            </a:p>
          </c:txPr>
          <c:dLblPos val="outEnd"/>
          <c:showLegendKey val="1"/>
          <c:showVal val="1"/>
          <c:showCatName val="1"/>
          <c:showSerName val="0"/>
          <c:showPercent val="1"/>
          <c:showBubbleSize val="0"/>
          <c:separator>
</c:separator>
        </c:dLbl>
      </c:pivotFmt>
      <c:pivotFmt>
        <c:idx val="3"/>
        <c:marker>
          <c:symbol val="none"/>
        </c:marker>
        <c:dLbl>
          <c:idx val="0"/>
          <c:spPr/>
          <c:txPr>
            <a:bodyPr/>
            <a:lstStyle/>
            <a:p>
              <a:pPr>
                <a:defRPr/>
              </a:pPr>
              <a:endParaRPr lang="es-CL"/>
            </a:p>
          </c:txPr>
          <c:dLblPos val="outEnd"/>
          <c:showLegendKey val="1"/>
          <c:showVal val="1"/>
          <c:showCatName val="1"/>
          <c:showSerName val="0"/>
          <c:showPercent val="1"/>
          <c:showBubbleSize val="0"/>
          <c:separator>
</c:separator>
        </c:dLbl>
      </c:pivotFmt>
      <c:pivotFmt>
        <c:idx val="4"/>
        <c:marker>
          <c:symbol val="none"/>
        </c:marker>
        <c:dLbl>
          <c:idx val="0"/>
          <c:spPr/>
          <c:txPr>
            <a:bodyPr/>
            <a:lstStyle/>
            <a:p>
              <a:pPr>
                <a:defRPr/>
              </a:pPr>
              <a:endParaRPr lang="es-CL"/>
            </a:p>
          </c:txPr>
          <c:dLblPos val="outEnd"/>
          <c:showLegendKey val="1"/>
          <c:showVal val="1"/>
          <c:showCatName val="1"/>
          <c:showSerName val="0"/>
          <c:showPercent val="1"/>
          <c:showBubbleSize val="0"/>
          <c:separator>
</c:separator>
        </c:dLbl>
      </c:pivotFmt>
      <c:pivotFmt>
        <c:idx val="5"/>
        <c:marker>
          <c:symbol val="none"/>
        </c:marker>
        <c:dLbl>
          <c:idx val="0"/>
          <c:spPr/>
          <c:txPr>
            <a:bodyPr/>
            <a:lstStyle/>
            <a:p>
              <a:pPr>
                <a:defRPr>
                  <a:solidFill>
                    <a:schemeClr val="tx1">
                      <a:lumMod val="50000"/>
                      <a:lumOff val="50000"/>
                    </a:schemeClr>
                  </a:solidFill>
                </a:defRPr>
              </a:pPr>
              <a:endParaRPr lang="es-CL"/>
            </a:p>
          </c:txPr>
          <c:dLblPos val="outEnd"/>
          <c:showLegendKey val="1"/>
          <c:showVal val="1"/>
          <c:showCatName val="1"/>
          <c:showSerName val="0"/>
          <c:showPercent val="1"/>
          <c:showBubbleSize val="0"/>
          <c:separator>
</c:separator>
        </c:dLbl>
      </c:pivotFmt>
    </c:pivotFmts>
    <c:plotArea>
      <c:layout/>
      <c:pieChart>
        <c:varyColors val="1"/>
        <c:ser>
          <c:idx val="0"/>
          <c:order val="0"/>
          <c:dLbls>
            <c:dLbl>
              <c:idx val="0"/>
              <c:layout>
                <c:manualLayout>
                  <c:x val="1.7882862135267942E-3"/>
                  <c:y val="2.2561297484873215E-2"/>
                </c:manualLayout>
              </c:layout>
              <c:dLblPos val="bestFit"/>
              <c:showLegendKey val="1"/>
              <c:showVal val="1"/>
              <c:showCatName val="1"/>
              <c:showSerName val="0"/>
              <c:showPercent val="1"/>
              <c:showBubbleSize val="0"/>
              <c:separator>
</c:separator>
            </c:dLbl>
            <c:dLbl>
              <c:idx val="1"/>
              <c:layout>
                <c:manualLayout>
                  <c:x val="1.3328946695033594E-2"/>
                  <c:y val="0.46734716983906421"/>
                </c:manualLayout>
              </c:layout>
              <c:dLblPos val="bestFit"/>
              <c:showLegendKey val="1"/>
              <c:showVal val="1"/>
              <c:showCatName val="1"/>
              <c:showSerName val="0"/>
              <c:showPercent val="1"/>
              <c:showBubbleSize val="0"/>
              <c:separator>
</c:separator>
            </c:dLbl>
            <c:dLbl>
              <c:idx val="2"/>
              <c:layout>
                <c:manualLayout>
                  <c:x val="-0.26609113972174092"/>
                  <c:y val="0.37259871927773736"/>
                </c:manualLayout>
              </c:layout>
              <c:dLblPos val="bestFit"/>
              <c:showLegendKey val="1"/>
              <c:showVal val="1"/>
              <c:showCatName val="1"/>
              <c:showSerName val="0"/>
              <c:showPercent val="1"/>
              <c:showBubbleSize val="0"/>
              <c:separator>
</c:separator>
            </c:dLbl>
            <c:dLbl>
              <c:idx val="3"/>
              <c:layout>
                <c:manualLayout>
                  <c:x val="-0.24485045218929807"/>
                  <c:y val="4.3805700757993511E-2"/>
                </c:manualLayout>
              </c:layout>
              <c:dLblPos val="bestFit"/>
              <c:showLegendKey val="1"/>
              <c:showVal val="1"/>
              <c:showCatName val="1"/>
              <c:showSerName val="0"/>
              <c:showPercent val="1"/>
              <c:showBubbleSize val="0"/>
              <c:separator>
</c:separator>
            </c:dLbl>
            <c:dLbl>
              <c:idx val="4"/>
              <c:layout>
                <c:manualLayout>
                  <c:x val="0.24634000833461278"/>
                  <c:y val="5.8999389782159586E-2"/>
                </c:manualLayout>
              </c:layout>
              <c:dLblPos val="bestFit"/>
              <c:showLegendKey val="1"/>
              <c:showVal val="1"/>
              <c:showCatName val="1"/>
              <c:showSerName val="0"/>
              <c:showPercent val="1"/>
              <c:showBubbleSize val="0"/>
              <c:separator>
</c:separator>
            </c:dLbl>
            <c:dLbl>
              <c:idx val="5"/>
              <c:layout>
                <c:manualLayout>
                  <c:x val="-0.25233054781801301"/>
                  <c:y val="2.9279480560797665E-2"/>
                </c:manualLayout>
              </c:layout>
              <c:dLblPos val="bestFit"/>
              <c:showLegendKey val="1"/>
              <c:showVal val="1"/>
              <c:showCatName val="1"/>
              <c:showSerName val="0"/>
              <c:showPercent val="1"/>
              <c:showBubbleSize val="0"/>
              <c:separator>
</c:separator>
            </c:dLbl>
            <c:dLbl>
              <c:idx val="6"/>
              <c:layout>
                <c:manualLayout>
                  <c:x val="0.2329528655714693"/>
                  <c:y val="4.8331561860552555E-2"/>
                </c:manualLayout>
              </c:layout>
              <c:dLblPos val="bestFit"/>
              <c:showLegendKey val="1"/>
              <c:showVal val="1"/>
              <c:showCatName val="1"/>
              <c:showSerName val="0"/>
              <c:showPercent val="1"/>
              <c:showBubbleSize val="0"/>
              <c:separator>
</c:separator>
            </c:dLbl>
            <c:dLbl>
              <c:idx val="7"/>
              <c:layout>
                <c:manualLayout>
                  <c:x val="0.20055710306406685"/>
                  <c:y val="1.4571948998178506E-2"/>
                </c:manualLayout>
              </c:layout>
              <c:dLblPos val="bestFit"/>
              <c:showLegendKey val="1"/>
              <c:showVal val="1"/>
              <c:showCatName val="1"/>
              <c:showSerName val="0"/>
              <c:showPercent val="1"/>
              <c:showBubbleSize val="0"/>
              <c:separator>
</c:separator>
            </c:dLbl>
            <c:txPr>
              <a:bodyPr/>
              <a:lstStyle/>
              <a:p>
                <a:pPr>
                  <a:defRPr>
                    <a:solidFill>
                      <a:schemeClr val="tx1">
                        <a:lumMod val="50000"/>
                        <a:lumOff val="50000"/>
                      </a:schemeClr>
                    </a:solidFill>
                  </a:defRPr>
                </a:pPr>
                <a:endParaRPr lang="es-CL"/>
              </a:p>
            </c:txPr>
            <c:dLblPos val="outEnd"/>
            <c:showLegendKey val="1"/>
            <c:showVal val="1"/>
            <c:showCatName val="1"/>
            <c:showSerName val="0"/>
            <c:showPercent val="1"/>
            <c:showBubbleSize val="0"/>
            <c:separator>
</c:separator>
            <c:showLeaderLines val="0"/>
          </c:dLbls>
          <c:cat>
            <c:strRef>
              <c:f>Hoja1!$D$406:$D$410</c:f>
              <c:strCache>
                <c:ptCount val="5"/>
                <c:pt idx="0">
                  <c:v>DE 0 A 9</c:v>
                </c:pt>
                <c:pt idx="1">
                  <c:v>DE 10 A 19</c:v>
                </c:pt>
                <c:pt idx="2">
                  <c:v>DE 20 A 29</c:v>
                </c:pt>
                <c:pt idx="3">
                  <c:v>DE 30 A 39</c:v>
                </c:pt>
                <c:pt idx="4">
                  <c:v>DE 40 A 49</c:v>
                </c:pt>
              </c:strCache>
            </c:strRef>
          </c:cat>
          <c:val>
            <c:numRef>
              <c:f>Hoja1!$E$406:$E$410</c:f>
              <c:numCache>
                <c:formatCode>General</c:formatCode>
                <c:ptCount val="5"/>
                <c:pt idx="0">
                  <c:v>724</c:v>
                </c:pt>
                <c:pt idx="1">
                  <c:v>341</c:v>
                </c:pt>
                <c:pt idx="2">
                  <c:v>58</c:v>
                </c:pt>
                <c:pt idx="3">
                  <c:v>10</c:v>
                </c:pt>
                <c:pt idx="4">
                  <c:v>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</c:plotArea>
    <c:plotVisOnly val="1"/>
    <c:dispBlanksAs val="gap"/>
    <c:showDLblsOverMax val="0"/>
  </c:chart>
  <c:txPr>
    <a:bodyPr/>
    <a:lstStyle/>
    <a:p>
      <a:pPr>
        <a:defRPr sz="1800" b="0">
          <a:latin typeface="Gill Sans MT Condensed" panose="020B0506020104020203" pitchFamily="34" charset="0"/>
        </a:defRPr>
      </a:pPr>
      <a:endParaRPr lang="es-CL"/>
    </a:p>
  </c:txPr>
  <c:externalData r:id="rId2">
    <c:autoUpdate val="0"/>
  </c:externalData>
  <c:extLst/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C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ivotFmts>
      <c:pivotFmt>
        <c:idx val="0"/>
        <c:marker>
          <c:symbol val="none"/>
        </c:marker>
      </c:pivotFmt>
      <c:pivotFmt>
        <c:idx val="1"/>
        <c:marker>
          <c:symbol val="none"/>
        </c:marker>
      </c:pivotFmt>
      <c:pivotFmt>
        <c:idx val="2"/>
        <c:marker>
          <c:symbol val="none"/>
        </c:marker>
        <c:dLbl>
          <c:idx val="0"/>
          <c:spPr/>
          <c:txPr>
            <a:bodyPr/>
            <a:lstStyle/>
            <a:p>
              <a:pPr>
                <a:defRPr/>
              </a:pPr>
              <a:endParaRPr lang="es-CL"/>
            </a:p>
          </c:txPr>
          <c:dLblPos val="outEnd"/>
          <c:showLegendKey val="1"/>
          <c:showVal val="1"/>
          <c:showCatName val="1"/>
          <c:showSerName val="0"/>
          <c:showPercent val="1"/>
          <c:showBubbleSize val="0"/>
          <c:separator>
</c:separator>
        </c:dLbl>
      </c:pivotFmt>
      <c:pivotFmt>
        <c:idx val="3"/>
        <c:marker>
          <c:symbol val="none"/>
        </c:marker>
        <c:dLbl>
          <c:idx val="0"/>
          <c:spPr/>
          <c:txPr>
            <a:bodyPr/>
            <a:lstStyle/>
            <a:p>
              <a:pPr>
                <a:defRPr/>
              </a:pPr>
              <a:endParaRPr lang="es-CL"/>
            </a:p>
          </c:txPr>
          <c:dLblPos val="outEnd"/>
          <c:showLegendKey val="1"/>
          <c:showVal val="1"/>
          <c:showCatName val="1"/>
          <c:showSerName val="0"/>
          <c:showPercent val="1"/>
          <c:showBubbleSize val="0"/>
          <c:separator>
</c:separator>
        </c:dLbl>
      </c:pivotFmt>
      <c:pivotFmt>
        <c:idx val="4"/>
        <c:marker>
          <c:symbol val="none"/>
        </c:marker>
        <c:dLbl>
          <c:idx val="0"/>
          <c:spPr/>
          <c:txPr>
            <a:bodyPr/>
            <a:lstStyle/>
            <a:p>
              <a:pPr>
                <a:defRPr/>
              </a:pPr>
              <a:endParaRPr lang="es-CL"/>
            </a:p>
          </c:txPr>
          <c:dLblPos val="outEnd"/>
          <c:showLegendKey val="1"/>
          <c:showVal val="1"/>
          <c:showCatName val="1"/>
          <c:showSerName val="0"/>
          <c:showPercent val="1"/>
          <c:showBubbleSize val="0"/>
          <c:separator>
</c:separator>
        </c:dLbl>
      </c:pivotFmt>
      <c:pivotFmt>
        <c:idx val="5"/>
        <c:marker>
          <c:symbol val="none"/>
        </c:marker>
        <c:dLbl>
          <c:idx val="0"/>
          <c:spPr/>
          <c:txPr>
            <a:bodyPr/>
            <a:lstStyle/>
            <a:p>
              <a:pPr>
                <a:defRPr>
                  <a:solidFill>
                    <a:schemeClr val="tx1">
                      <a:lumMod val="50000"/>
                      <a:lumOff val="50000"/>
                    </a:schemeClr>
                  </a:solidFill>
                </a:defRPr>
              </a:pPr>
              <a:endParaRPr lang="es-CL"/>
            </a:p>
          </c:txPr>
          <c:dLblPos val="outEnd"/>
          <c:showLegendKey val="1"/>
          <c:showVal val="1"/>
          <c:showCatName val="1"/>
          <c:showSerName val="0"/>
          <c:showPercent val="1"/>
          <c:showBubbleSize val="0"/>
          <c:separator>
</c:separator>
        </c:dLbl>
      </c:pivotFmt>
    </c:pivotFmts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dLbls>
            <c:txPr>
              <a:bodyPr/>
              <a:lstStyle/>
              <a:p>
                <a:pPr>
                  <a:defRPr>
                    <a:solidFill>
                      <a:schemeClr val="bg1">
                        <a:lumMod val="50000"/>
                      </a:schemeClr>
                    </a:solidFill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Hoja1!$D$429:$D$447</c:f>
              <c:strCache>
                <c:ptCount val="19"/>
                <c:pt idx="0">
                  <c:v>14</c:v>
                </c:pt>
                <c:pt idx="1">
                  <c:v>19</c:v>
                </c:pt>
                <c:pt idx="2">
                  <c:v>13</c:v>
                </c:pt>
                <c:pt idx="3">
                  <c:v>12</c:v>
                </c:pt>
                <c:pt idx="4">
                  <c:v>05</c:v>
                </c:pt>
                <c:pt idx="5">
                  <c:v>09</c:v>
                </c:pt>
                <c:pt idx="6">
                  <c:v>15</c:v>
                </c:pt>
                <c:pt idx="7">
                  <c:v>16</c:v>
                </c:pt>
                <c:pt idx="8">
                  <c:v>11</c:v>
                </c:pt>
                <c:pt idx="9">
                  <c:v>18</c:v>
                </c:pt>
                <c:pt idx="10">
                  <c:v>17</c:v>
                </c:pt>
                <c:pt idx="11">
                  <c:v>07</c:v>
                </c:pt>
                <c:pt idx="12">
                  <c:v>06</c:v>
                </c:pt>
                <c:pt idx="13">
                  <c:v>10</c:v>
                </c:pt>
                <c:pt idx="14">
                  <c:v>04</c:v>
                </c:pt>
                <c:pt idx="15">
                  <c:v>08</c:v>
                </c:pt>
                <c:pt idx="16">
                  <c:v>02</c:v>
                </c:pt>
                <c:pt idx="17">
                  <c:v>03</c:v>
                </c:pt>
                <c:pt idx="18">
                  <c:v>01</c:v>
                </c:pt>
              </c:strCache>
            </c:strRef>
          </c:cat>
          <c:val>
            <c:numRef>
              <c:f>Hoja1!$E$429:$E$447</c:f>
              <c:numCache>
                <c:formatCode>0</c:formatCode>
                <c:ptCount val="19"/>
                <c:pt idx="0">
                  <c:v>1991</c:v>
                </c:pt>
                <c:pt idx="1">
                  <c:v>1553</c:v>
                </c:pt>
                <c:pt idx="2">
                  <c:v>1501</c:v>
                </c:pt>
                <c:pt idx="3">
                  <c:v>1185</c:v>
                </c:pt>
                <c:pt idx="4">
                  <c:v>1046</c:v>
                </c:pt>
                <c:pt idx="5">
                  <c:v>839</c:v>
                </c:pt>
                <c:pt idx="6">
                  <c:v>784</c:v>
                </c:pt>
                <c:pt idx="7">
                  <c:v>715</c:v>
                </c:pt>
                <c:pt idx="8">
                  <c:v>704</c:v>
                </c:pt>
                <c:pt idx="9">
                  <c:v>435</c:v>
                </c:pt>
                <c:pt idx="10">
                  <c:v>432</c:v>
                </c:pt>
                <c:pt idx="11">
                  <c:v>396</c:v>
                </c:pt>
                <c:pt idx="12">
                  <c:v>389</c:v>
                </c:pt>
                <c:pt idx="13">
                  <c:v>326</c:v>
                </c:pt>
                <c:pt idx="14">
                  <c:v>199</c:v>
                </c:pt>
                <c:pt idx="15">
                  <c:v>141</c:v>
                </c:pt>
                <c:pt idx="16">
                  <c:v>19</c:v>
                </c:pt>
                <c:pt idx="17">
                  <c:v>16</c:v>
                </c:pt>
                <c:pt idx="18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617544704"/>
        <c:axId val="613262464"/>
      </c:barChart>
      <c:valAx>
        <c:axId val="613262464"/>
        <c:scaling>
          <c:orientation val="minMax"/>
        </c:scaling>
        <c:delete val="1"/>
        <c:axPos val="l"/>
        <c:numFmt formatCode="0" sourceLinked="1"/>
        <c:majorTickMark val="out"/>
        <c:minorTickMark val="none"/>
        <c:tickLblPos val="nextTo"/>
        <c:crossAx val="617544704"/>
        <c:crosses val="autoZero"/>
        <c:crossBetween val="between"/>
      </c:valAx>
      <c:catAx>
        <c:axId val="617544704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800">
                <a:solidFill>
                  <a:schemeClr val="bg1">
                    <a:lumMod val="50000"/>
                  </a:schemeClr>
                </a:solidFill>
              </a:defRPr>
            </a:pPr>
            <a:endParaRPr lang="es-CL"/>
          </a:p>
        </c:txPr>
        <c:crossAx val="613262464"/>
        <c:crosses val="autoZero"/>
        <c:auto val="1"/>
        <c:lblAlgn val="ctr"/>
        <c:lblOffset val="100"/>
        <c:noMultiLvlLbl val="0"/>
      </c:catAx>
    </c:plotArea>
    <c:plotVisOnly val="1"/>
    <c:dispBlanksAs val="gap"/>
    <c:showDLblsOverMax val="0"/>
  </c:chart>
  <c:txPr>
    <a:bodyPr/>
    <a:lstStyle/>
    <a:p>
      <a:pPr>
        <a:defRPr sz="1800" b="0">
          <a:latin typeface="Gill Sans MT Condensed" panose="020B0506020104020203" pitchFamily="34" charset="0"/>
        </a:defRPr>
      </a:pPr>
      <a:endParaRPr lang="es-CL"/>
    </a:p>
  </c:txPr>
  <c:externalData r:id="rId2">
    <c:autoUpdate val="0"/>
  </c:externalData>
  <c:extLst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C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ivotFmts>
      <c:pivotFmt>
        <c:idx val="0"/>
        <c:marker>
          <c:symbol val="none"/>
        </c:marker>
      </c:pivotFmt>
      <c:pivotFmt>
        <c:idx val="1"/>
        <c:marker>
          <c:symbol val="none"/>
        </c:marker>
      </c:pivotFmt>
      <c:pivotFmt>
        <c:idx val="2"/>
        <c:marker>
          <c:symbol val="none"/>
        </c:marker>
        <c:dLbl>
          <c:idx val="0"/>
          <c:spPr/>
          <c:txPr>
            <a:bodyPr/>
            <a:lstStyle/>
            <a:p>
              <a:pPr>
                <a:defRPr/>
              </a:pPr>
              <a:endParaRPr lang="es-CL"/>
            </a:p>
          </c:txPr>
          <c:dLblPos val="outEnd"/>
          <c:showLegendKey val="1"/>
          <c:showVal val="1"/>
          <c:showCatName val="1"/>
          <c:showSerName val="0"/>
          <c:showPercent val="1"/>
          <c:showBubbleSize val="0"/>
          <c:separator>
</c:separator>
        </c:dLbl>
      </c:pivotFmt>
      <c:pivotFmt>
        <c:idx val="3"/>
        <c:marker>
          <c:symbol val="none"/>
        </c:marker>
        <c:dLbl>
          <c:idx val="0"/>
          <c:spPr/>
          <c:txPr>
            <a:bodyPr/>
            <a:lstStyle/>
            <a:p>
              <a:pPr>
                <a:defRPr/>
              </a:pPr>
              <a:endParaRPr lang="es-CL"/>
            </a:p>
          </c:txPr>
          <c:dLblPos val="outEnd"/>
          <c:showLegendKey val="1"/>
          <c:showVal val="1"/>
          <c:showCatName val="1"/>
          <c:showSerName val="0"/>
          <c:showPercent val="1"/>
          <c:showBubbleSize val="0"/>
          <c:separator>
</c:separator>
        </c:dLbl>
      </c:pivotFmt>
      <c:pivotFmt>
        <c:idx val="4"/>
        <c:marker>
          <c:symbol val="none"/>
        </c:marker>
        <c:dLbl>
          <c:idx val="0"/>
          <c:spPr/>
          <c:txPr>
            <a:bodyPr/>
            <a:lstStyle/>
            <a:p>
              <a:pPr>
                <a:defRPr/>
              </a:pPr>
              <a:endParaRPr lang="es-CL"/>
            </a:p>
          </c:txPr>
          <c:dLblPos val="outEnd"/>
          <c:showLegendKey val="1"/>
          <c:showVal val="1"/>
          <c:showCatName val="1"/>
          <c:showSerName val="0"/>
          <c:showPercent val="1"/>
          <c:showBubbleSize val="0"/>
          <c:separator>
</c:separator>
        </c:dLbl>
      </c:pivotFmt>
      <c:pivotFmt>
        <c:idx val="5"/>
        <c:marker>
          <c:symbol val="none"/>
        </c:marker>
        <c:dLbl>
          <c:idx val="0"/>
          <c:spPr/>
          <c:txPr>
            <a:bodyPr/>
            <a:lstStyle/>
            <a:p>
              <a:pPr>
                <a:defRPr>
                  <a:solidFill>
                    <a:schemeClr val="tx1">
                      <a:lumMod val="50000"/>
                      <a:lumOff val="50000"/>
                    </a:schemeClr>
                  </a:solidFill>
                </a:defRPr>
              </a:pPr>
              <a:endParaRPr lang="es-CL"/>
            </a:p>
          </c:txPr>
          <c:dLblPos val="outEnd"/>
          <c:showLegendKey val="1"/>
          <c:showVal val="1"/>
          <c:showCatName val="1"/>
          <c:showSerName val="0"/>
          <c:showPercent val="1"/>
          <c:showBubbleSize val="0"/>
          <c:separator>
</c:separator>
        </c:dLbl>
      </c:pivotFmt>
    </c:pivotFmts>
    <c:plotArea>
      <c:layout/>
      <c:pieChart>
        <c:varyColors val="1"/>
        <c:ser>
          <c:idx val="0"/>
          <c:order val="0"/>
          <c:dLbls>
            <c:dLbl>
              <c:idx val="0"/>
              <c:layout>
                <c:manualLayout>
                  <c:x val="-0.27407696295016415"/>
                  <c:y val="4.0816326530612242E-2"/>
                </c:manualLayout>
              </c:layout>
              <c:dLblPos val="bestFit"/>
              <c:showLegendKey val="1"/>
              <c:showVal val="1"/>
              <c:showCatName val="1"/>
              <c:showSerName val="0"/>
              <c:showPercent val="1"/>
              <c:showBubbleSize val="0"/>
              <c:separator>
</c:separator>
            </c:dLbl>
            <c:dLbl>
              <c:idx val="1"/>
              <c:layout>
                <c:manualLayout>
                  <c:x val="0.29984317790997128"/>
                  <c:y val="-6.3998858148773693E-2"/>
                </c:manualLayout>
              </c:layout>
              <c:dLblPos val="bestFit"/>
              <c:showLegendKey val="1"/>
              <c:showVal val="1"/>
              <c:showCatName val="1"/>
              <c:showSerName val="0"/>
              <c:showPercent val="1"/>
              <c:showBubbleSize val="0"/>
              <c:separator>
</c:separator>
            </c:dLbl>
            <c:txPr>
              <a:bodyPr/>
              <a:lstStyle/>
              <a:p>
                <a:pPr>
                  <a:defRPr>
                    <a:solidFill>
                      <a:schemeClr val="tx1">
                        <a:lumMod val="50000"/>
                        <a:lumOff val="50000"/>
                      </a:schemeClr>
                    </a:solidFill>
                  </a:defRPr>
                </a:pPr>
                <a:endParaRPr lang="es-CL"/>
              </a:p>
            </c:txPr>
            <c:dLblPos val="outEnd"/>
            <c:showLegendKey val="1"/>
            <c:showVal val="1"/>
            <c:showCatName val="1"/>
            <c:showSerName val="0"/>
            <c:showPercent val="1"/>
            <c:showBubbleSize val="0"/>
            <c:separator>
</c:separator>
            <c:showLeaderLines val="0"/>
          </c:dLbls>
          <c:cat>
            <c:strRef>
              <c:f>Hoja1!$D$28:$D$29</c:f>
              <c:strCache>
                <c:ptCount val="2"/>
                <c:pt idx="0">
                  <c:v>TITULAR</c:v>
                </c:pt>
                <c:pt idx="1">
                  <c:v>CONTRATA</c:v>
                </c:pt>
              </c:strCache>
            </c:strRef>
          </c:cat>
          <c:val>
            <c:numRef>
              <c:f>Hoja1!$E$28:$E$29</c:f>
              <c:numCache>
                <c:formatCode>General</c:formatCode>
                <c:ptCount val="2"/>
                <c:pt idx="0">
                  <c:v>11</c:v>
                </c:pt>
                <c:pt idx="1">
                  <c:v>1129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</c:plotArea>
    <c:plotVisOnly val="1"/>
    <c:dispBlanksAs val="gap"/>
    <c:showDLblsOverMax val="0"/>
  </c:chart>
  <c:txPr>
    <a:bodyPr/>
    <a:lstStyle/>
    <a:p>
      <a:pPr>
        <a:defRPr sz="1800" b="0">
          <a:latin typeface="Gill Sans MT Condensed" panose="020B0506020104020203" pitchFamily="34" charset="0"/>
        </a:defRPr>
      </a:pPr>
      <a:endParaRPr lang="es-CL"/>
    </a:p>
  </c:txPr>
  <c:externalData r:id="rId2">
    <c:autoUpdate val="0"/>
  </c:externalData>
  <c:extLst/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C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ivotFmts>
      <c:pivotFmt>
        <c:idx val="0"/>
        <c:marker>
          <c:symbol val="none"/>
        </c:marker>
      </c:pivotFmt>
      <c:pivotFmt>
        <c:idx val="1"/>
        <c:marker>
          <c:symbol val="none"/>
        </c:marker>
      </c:pivotFmt>
      <c:pivotFmt>
        <c:idx val="2"/>
        <c:marker>
          <c:symbol val="none"/>
        </c:marker>
        <c:dLbl>
          <c:idx val="0"/>
          <c:spPr/>
          <c:txPr>
            <a:bodyPr/>
            <a:lstStyle/>
            <a:p>
              <a:pPr>
                <a:defRPr/>
              </a:pPr>
              <a:endParaRPr lang="es-CL"/>
            </a:p>
          </c:txPr>
          <c:dLblPos val="outEnd"/>
          <c:showLegendKey val="1"/>
          <c:showVal val="1"/>
          <c:showCatName val="1"/>
          <c:showSerName val="0"/>
          <c:showPercent val="1"/>
          <c:showBubbleSize val="0"/>
          <c:separator>
</c:separator>
        </c:dLbl>
      </c:pivotFmt>
      <c:pivotFmt>
        <c:idx val="3"/>
        <c:marker>
          <c:symbol val="none"/>
        </c:marker>
        <c:dLbl>
          <c:idx val="0"/>
          <c:spPr/>
          <c:txPr>
            <a:bodyPr/>
            <a:lstStyle/>
            <a:p>
              <a:pPr>
                <a:defRPr/>
              </a:pPr>
              <a:endParaRPr lang="es-CL"/>
            </a:p>
          </c:txPr>
          <c:dLblPos val="outEnd"/>
          <c:showLegendKey val="1"/>
          <c:showVal val="1"/>
          <c:showCatName val="1"/>
          <c:showSerName val="0"/>
          <c:showPercent val="1"/>
          <c:showBubbleSize val="0"/>
          <c:separator>
</c:separator>
        </c:dLbl>
      </c:pivotFmt>
      <c:pivotFmt>
        <c:idx val="4"/>
        <c:marker>
          <c:symbol val="none"/>
        </c:marker>
        <c:dLbl>
          <c:idx val="0"/>
          <c:spPr/>
          <c:txPr>
            <a:bodyPr/>
            <a:lstStyle/>
            <a:p>
              <a:pPr>
                <a:defRPr/>
              </a:pPr>
              <a:endParaRPr lang="es-CL"/>
            </a:p>
          </c:txPr>
          <c:dLblPos val="outEnd"/>
          <c:showLegendKey val="1"/>
          <c:showVal val="1"/>
          <c:showCatName val="1"/>
          <c:showSerName val="0"/>
          <c:showPercent val="1"/>
          <c:showBubbleSize val="0"/>
          <c:separator>
</c:separator>
        </c:dLbl>
      </c:pivotFmt>
      <c:pivotFmt>
        <c:idx val="5"/>
        <c:marker>
          <c:symbol val="none"/>
        </c:marker>
        <c:dLbl>
          <c:idx val="0"/>
          <c:spPr/>
          <c:txPr>
            <a:bodyPr/>
            <a:lstStyle/>
            <a:p>
              <a:pPr>
                <a:defRPr>
                  <a:solidFill>
                    <a:schemeClr val="tx1">
                      <a:lumMod val="50000"/>
                      <a:lumOff val="50000"/>
                    </a:schemeClr>
                  </a:solidFill>
                </a:defRPr>
              </a:pPr>
              <a:endParaRPr lang="es-CL"/>
            </a:p>
          </c:txPr>
          <c:dLblPos val="outEnd"/>
          <c:showLegendKey val="1"/>
          <c:showVal val="1"/>
          <c:showCatName val="1"/>
          <c:showSerName val="0"/>
          <c:showPercent val="1"/>
          <c:showBubbleSize val="0"/>
          <c:separator>
</c:separator>
        </c:dLbl>
      </c:pivotFmt>
    </c:pivotFmts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dLbls>
            <c:txPr>
              <a:bodyPr/>
              <a:lstStyle/>
              <a:p>
                <a:pPr>
                  <a:defRPr>
                    <a:solidFill>
                      <a:schemeClr val="bg1">
                        <a:lumMod val="50000"/>
                      </a:schemeClr>
                    </a:solidFill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Hoja1!$D$456:$D$472</c:f>
              <c:strCache>
                <c:ptCount val="17"/>
                <c:pt idx="0">
                  <c:v>14</c:v>
                </c:pt>
                <c:pt idx="1">
                  <c:v>10</c:v>
                </c:pt>
                <c:pt idx="2">
                  <c:v>11</c:v>
                </c:pt>
                <c:pt idx="3">
                  <c:v>19</c:v>
                </c:pt>
                <c:pt idx="4">
                  <c:v>15</c:v>
                </c:pt>
                <c:pt idx="5">
                  <c:v>09</c:v>
                </c:pt>
                <c:pt idx="6">
                  <c:v>12</c:v>
                </c:pt>
                <c:pt idx="7">
                  <c:v>17</c:v>
                </c:pt>
                <c:pt idx="8">
                  <c:v>13</c:v>
                </c:pt>
                <c:pt idx="9">
                  <c:v>16</c:v>
                </c:pt>
                <c:pt idx="10">
                  <c:v>08</c:v>
                </c:pt>
                <c:pt idx="11">
                  <c:v>07</c:v>
                </c:pt>
                <c:pt idx="12">
                  <c:v>18</c:v>
                </c:pt>
                <c:pt idx="13">
                  <c:v>06</c:v>
                </c:pt>
                <c:pt idx="14">
                  <c:v>05</c:v>
                </c:pt>
                <c:pt idx="15">
                  <c:v>03</c:v>
                </c:pt>
                <c:pt idx="16">
                  <c:v>04</c:v>
                </c:pt>
              </c:strCache>
            </c:strRef>
          </c:cat>
          <c:val>
            <c:numRef>
              <c:f>Hoja1!$E$456:$E$472</c:f>
              <c:numCache>
                <c:formatCode>0</c:formatCode>
                <c:ptCount val="17"/>
                <c:pt idx="0">
                  <c:v>168</c:v>
                </c:pt>
                <c:pt idx="1">
                  <c:v>163</c:v>
                </c:pt>
                <c:pt idx="2">
                  <c:v>156</c:v>
                </c:pt>
                <c:pt idx="3">
                  <c:v>120</c:v>
                </c:pt>
                <c:pt idx="4">
                  <c:v>116</c:v>
                </c:pt>
                <c:pt idx="5">
                  <c:v>92</c:v>
                </c:pt>
                <c:pt idx="6">
                  <c:v>75</c:v>
                </c:pt>
                <c:pt idx="7">
                  <c:v>67</c:v>
                </c:pt>
                <c:pt idx="8">
                  <c:v>54</c:v>
                </c:pt>
                <c:pt idx="9">
                  <c:v>35</c:v>
                </c:pt>
                <c:pt idx="10">
                  <c:v>30</c:v>
                </c:pt>
                <c:pt idx="11">
                  <c:v>24</c:v>
                </c:pt>
                <c:pt idx="12">
                  <c:v>21</c:v>
                </c:pt>
                <c:pt idx="13">
                  <c:v>10</c:v>
                </c:pt>
                <c:pt idx="14">
                  <c:v>7</c:v>
                </c:pt>
                <c:pt idx="15">
                  <c:v>1</c:v>
                </c:pt>
                <c:pt idx="16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602291712"/>
        <c:axId val="50074112"/>
      </c:barChart>
      <c:valAx>
        <c:axId val="50074112"/>
        <c:scaling>
          <c:orientation val="minMax"/>
        </c:scaling>
        <c:delete val="1"/>
        <c:axPos val="l"/>
        <c:numFmt formatCode="0" sourceLinked="1"/>
        <c:majorTickMark val="out"/>
        <c:minorTickMark val="none"/>
        <c:tickLblPos val="nextTo"/>
        <c:crossAx val="602291712"/>
        <c:crosses val="autoZero"/>
        <c:crossBetween val="between"/>
      </c:valAx>
      <c:catAx>
        <c:axId val="602291712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800">
                <a:solidFill>
                  <a:schemeClr val="bg1">
                    <a:lumMod val="50000"/>
                  </a:schemeClr>
                </a:solidFill>
              </a:defRPr>
            </a:pPr>
            <a:endParaRPr lang="es-CL"/>
          </a:p>
        </c:txPr>
        <c:crossAx val="50074112"/>
        <c:crosses val="autoZero"/>
        <c:auto val="1"/>
        <c:lblAlgn val="ctr"/>
        <c:lblOffset val="100"/>
        <c:noMultiLvlLbl val="0"/>
      </c:catAx>
    </c:plotArea>
    <c:plotVisOnly val="1"/>
    <c:dispBlanksAs val="gap"/>
    <c:showDLblsOverMax val="0"/>
  </c:chart>
  <c:txPr>
    <a:bodyPr/>
    <a:lstStyle/>
    <a:p>
      <a:pPr>
        <a:defRPr sz="1800" b="0">
          <a:latin typeface="Gill Sans MT Condensed" panose="020B0506020104020203" pitchFamily="34" charset="0"/>
        </a:defRPr>
      </a:pPr>
      <a:endParaRPr lang="es-CL"/>
    </a:p>
  </c:txPr>
  <c:externalData r:id="rId2">
    <c:autoUpdate val="0"/>
  </c:externalData>
  <c:extLst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C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ivotFmts>
      <c:pivotFmt>
        <c:idx val="0"/>
        <c:marker>
          <c:symbol val="none"/>
        </c:marker>
      </c:pivotFmt>
      <c:pivotFmt>
        <c:idx val="1"/>
        <c:marker>
          <c:symbol val="none"/>
        </c:marker>
      </c:pivotFmt>
      <c:pivotFmt>
        <c:idx val="2"/>
        <c:marker>
          <c:symbol val="none"/>
        </c:marker>
        <c:dLbl>
          <c:idx val="0"/>
          <c:spPr/>
          <c:txPr>
            <a:bodyPr/>
            <a:lstStyle/>
            <a:p>
              <a:pPr>
                <a:defRPr/>
              </a:pPr>
              <a:endParaRPr lang="es-CL"/>
            </a:p>
          </c:txPr>
          <c:dLblPos val="outEnd"/>
          <c:showLegendKey val="1"/>
          <c:showVal val="1"/>
          <c:showCatName val="1"/>
          <c:showSerName val="0"/>
          <c:showPercent val="1"/>
          <c:showBubbleSize val="0"/>
          <c:separator>
</c:separator>
        </c:dLbl>
      </c:pivotFmt>
      <c:pivotFmt>
        <c:idx val="3"/>
        <c:marker>
          <c:symbol val="none"/>
        </c:marker>
        <c:dLbl>
          <c:idx val="0"/>
          <c:spPr/>
          <c:txPr>
            <a:bodyPr/>
            <a:lstStyle/>
            <a:p>
              <a:pPr>
                <a:defRPr/>
              </a:pPr>
              <a:endParaRPr lang="es-CL"/>
            </a:p>
          </c:txPr>
          <c:dLblPos val="outEnd"/>
          <c:showLegendKey val="1"/>
          <c:showVal val="1"/>
          <c:showCatName val="1"/>
          <c:showSerName val="0"/>
          <c:showPercent val="1"/>
          <c:showBubbleSize val="0"/>
          <c:separator>
</c:separator>
        </c:dLbl>
      </c:pivotFmt>
      <c:pivotFmt>
        <c:idx val="4"/>
        <c:marker>
          <c:symbol val="none"/>
        </c:marker>
        <c:dLbl>
          <c:idx val="0"/>
          <c:spPr/>
          <c:txPr>
            <a:bodyPr/>
            <a:lstStyle/>
            <a:p>
              <a:pPr>
                <a:defRPr/>
              </a:pPr>
              <a:endParaRPr lang="es-CL"/>
            </a:p>
          </c:txPr>
          <c:dLblPos val="outEnd"/>
          <c:showLegendKey val="1"/>
          <c:showVal val="1"/>
          <c:showCatName val="1"/>
          <c:showSerName val="0"/>
          <c:showPercent val="1"/>
          <c:showBubbleSize val="0"/>
          <c:separator>
</c:separator>
        </c:dLbl>
      </c:pivotFmt>
      <c:pivotFmt>
        <c:idx val="5"/>
        <c:marker>
          <c:symbol val="none"/>
        </c:marker>
        <c:dLbl>
          <c:idx val="0"/>
          <c:spPr/>
          <c:txPr>
            <a:bodyPr/>
            <a:lstStyle/>
            <a:p>
              <a:pPr>
                <a:defRPr>
                  <a:solidFill>
                    <a:schemeClr val="tx1">
                      <a:lumMod val="50000"/>
                      <a:lumOff val="50000"/>
                    </a:schemeClr>
                  </a:solidFill>
                </a:defRPr>
              </a:pPr>
              <a:endParaRPr lang="es-CL"/>
            </a:p>
          </c:txPr>
          <c:dLblPos val="outEnd"/>
          <c:showLegendKey val="1"/>
          <c:showVal val="1"/>
          <c:showCatName val="1"/>
          <c:showSerName val="0"/>
          <c:showPercent val="1"/>
          <c:showBubbleSize val="0"/>
          <c:separator>
</c:separator>
        </c:dLbl>
      </c:pivotFmt>
    </c:pivotFmts>
    <c:plotArea>
      <c:layout/>
      <c:pieChart>
        <c:varyColors val="1"/>
        <c:ser>
          <c:idx val="0"/>
          <c:order val="0"/>
          <c:dLbls>
            <c:dLbl>
              <c:idx val="1"/>
              <c:layout>
                <c:manualLayout>
                  <c:x val="1.0185067526415994E-16"/>
                  <c:y val="0.19111111111111112"/>
                </c:manualLayout>
              </c:layout>
              <c:dLblPos val="bestFit"/>
              <c:showLegendKey val="1"/>
              <c:showVal val="1"/>
              <c:showCatName val="1"/>
              <c:showSerName val="0"/>
              <c:showPercent val="1"/>
              <c:showBubbleSize val="0"/>
              <c:separator>
</c:separator>
            </c:dLbl>
            <c:dLbl>
              <c:idx val="2"/>
              <c:layout>
                <c:manualLayout>
                  <c:x val="-0.3595428149606299"/>
                  <c:y val="-3.499562554680665E-7"/>
                </c:manualLayout>
              </c:layout>
              <c:dLblPos val="bestFit"/>
              <c:showLegendKey val="1"/>
              <c:showVal val="1"/>
              <c:showCatName val="1"/>
              <c:showSerName val="0"/>
              <c:showPercent val="1"/>
              <c:showBubbleSize val="0"/>
              <c:separator>
</c:separator>
            </c:dLbl>
            <c:dLbl>
              <c:idx val="3"/>
              <c:layout>
                <c:manualLayout>
                  <c:x val="1.2500000000000001E-2"/>
                  <c:y val="0.04"/>
                </c:manualLayout>
              </c:layout>
              <c:dLblPos val="bestFit"/>
              <c:showLegendKey val="1"/>
              <c:showVal val="1"/>
              <c:showCatName val="1"/>
              <c:showSerName val="0"/>
              <c:showPercent val="1"/>
              <c:showBubbleSize val="0"/>
              <c:separator>
</c:separator>
            </c:dLbl>
            <c:txPr>
              <a:bodyPr/>
              <a:lstStyle/>
              <a:p>
                <a:pPr>
                  <a:defRPr>
                    <a:solidFill>
                      <a:schemeClr val="tx1">
                        <a:lumMod val="50000"/>
                        <a:lumOff val="50000"/>
                      </a:schemeClr>
                    </a:solidFill>
                  </a:defRPr>
                </a:pPr>
                <a:endParaRPr lang="es-CL"/>
              </a:p>
            </c:txPr>
            <c:dLblPos val="outEnd"/>
            <c:showLegendKey val="1"/>
            <c:showVal val="1"/>
            <c:showCatName val="1"/>
            <c:showSerName val="0"/>
            <c:showPercent val="1"/>
            <c:showBubbleSize val="0"/>
            <c:separator>
</c:separator>
            <c:showLeaderLines val="0"/>
          </c:dLbls>
          <c:cat>
            <c:strRef>
              <c:f>Hoja1!$D$50:$D$53</c:f>
              <c:strCache>
                <c:ptCount val="4"/>
                <c:pt idx="0">
                  <c:v>PRIMARIO</c:v>
                </c:pt>
                <c:pt idx="1">
                  <c:v>SECUNDARIO</c:v>
                </c:pt>
                <c:pt idx="2">
                  <c:v>EMPLEADOS</c:v>
                </c:pt>
                <c:pt idx="3">
                  <c:v>SIN ESCALAFON</c:v>
                </c:pt>
              </c:strCache>
            </c:strRef>
          </c:cat>
          <c:val>
            <c:numRef>
              <c:f>Hoja1!$E$50:$E$53</c:f>
              <c:numCache>
                <c:formatCode>General</c:formatCode>
                <c:ptCount val="4"/>
                <c:pt idx="0">
                  <c:v>2001</c:v>
                </c:pt>
                <c:pt idx="1">
                  <c:v>1133</c:v>
                </c:pt>
                <c:pt idx="2">
                  <c:v>5579</c:v>
                </c:pt>
                <c:pt idx="3">
                  <c:v>3959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</c:plotArea>
    <c:plotVisOnly val="1"/>
    <c:dispBlanksAs val="gap"/>
    <c:showDLblsOverMax val="0"/>
  </c:chart>
  <c:txPr>
    <a:bodyPr/>
    <a:lstStyle/>
    <a:p>
      <a:pPr>
        <a:defRPr sz="1800" b="0">
          <a:latin typeface="Gill Sans MT Condensed" panose="020B0506020104020203" pitchFamily="34" charset="0"/>
        </a:defRPr>
      </a:pPr>
      <a:endParaRPr lang="es-CL"/>
    </a:p>
  </c:txPr>
  <c:externalData r:id="rId2">
    <c:autoUpdate val="0"/>
  </c:externalData>
  <c:extLst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C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ivotFmts>
      <c:pivotFmt>
        <c:idx val="0"/>
        <c:marker>
          <c:symbol val="none"/>
        </c:marker>
      </c:pivotFmt>
      <c:pivotFmt>
        <c:idx val="1"/>
        <c:marker>
          <c:symbol val="none"/>
        </c:marker>
      </c:pivotFmt>
      <c:pivotFmt>
        <c:idx val="2"/>
        <c:marker>
          <c:symbol val="none"/>
        </c:marker>
        <c:dLbl>
          <c:idx val="0"/>
          <c:spPr/>
          <c:txPr>
            <a:bodyPr/>
            <a:lstStyle/>
            <a:p>
              <a:pPr>
                <a:defRPr/>
              </a:pPr>
              <a:endParaRPr lang="es-CL"/>
            </a:p>
          </c:txPr>
          <c:dLblPos val="outEnd"/>
          <c:showLegendKey val="1"/>
          <c:showVal val="1"/>
          <c:showCatName val="1"/>
          <c:showSerName val="0"/>
          <c:showPercent val="1"/>
          <c:showBubbleSize val="0"/>
          <c:separator>
</c:separator>
        </c:dLbl>
      </c:pivotFmt>
      <c:pivotFmt>
        <c:idx val="3"/>
        <c:marker>
          <c:symbol val="none"/>
        </c:marker>
        <c:dLbl>
          <c:idx val="0"/>
          <c:spPr/>
          <c:txPr>
            <a:bodyPr/>
            <a:lstStyle/>
            <a:p>
              <a:pPr>
                <a:defRPr/>
              </a:pPr>
              <a:endParaRPr lang="es-CL"/>
            </a:p>
          </c:txPr>
          <c:dLblPos val="outEnd"/>
          <c:showLegendKey val="1"/>
          <c:showVal val="1"/>
          <c:showCatName val="1"/>
          <c:showSerName val="0"/>
          <c:showPercent val="1"/>
          <c:showBubbleSize val="0"/>
          <c:separator>
</c:separator>
        </c:dLbl>
      </c:pivotFmt>
      <c:pivotFmt>
        <c:idx val="4"/>
        <c:marker>
          <c:symbol val="none"/>
        </c:marker>
        <c:dLbl>
          <c:idx val="0"/>
          <c:spPr/>
          <c:txPr>
            <a:bodyPr/>
            <a:lstStyle/>
            <a:p>
              <a:pPr>
                <a:defRPr/>
              </a:pPr>
              <a:endParaRPr lang="es-CL"/>
            </a:p>
          </c:txPr>
          <c:dLblPos val="outEnd"/>
          <c:showLegendKey val="1"/>
          <c:showVal val="1"/>
          <c:showCatName val="1"/>
          <c:showSerName val="0"/>
          <c:showPercent val="1"/>
          <c:showBubbleSize val="0"/>
          <c:separator>
</c:separator>
        </c:dLbl>
      </c:pivotFmt>
      <c:pivotFmt>
        <c:idx val="5"/>
        <c:marker>
          <c:symbol val="none"/>
        </c:marker>
        <c:dLbl>
          <c:idx val="0"/>
          <c:spPr/>
          <c:txPr>
            <a:bodyPr/>
            <a:lstStyle/>
            <a:p>
              <a:pPr>
                <a:defRPr>
                  <a:solidFill>
                    <a:schemeClr val="tx1">
                      <a:lumMod val="50000"/>
                      <a:lumOff val="50000"/>
                    </a:schemeClr>
                  </a:solidFill>
                </a:defRPr>
              </a:pPr>
              <a:endParaRPr lang="es-CL"/>
            </a:p>
          </c:txPr>
          <c:dLblPos val="outEnd"/>
          <c:showLegendKey val="1"/>
          <c:showVal val="1"/>
          <c:showCatName val="1"/>
          <c:showSerName val="0"/>
          <c:showPercent val="1"/>
          <c:showBubbleSize val="0"/>
          <c:separator>
</c:separator>
        </c:dLbl>
      </c:pivotFmt>
    </c:pivotFmts>
    <c:plotArea>
      <c:layout/>
      <c:pieChart>
        <c:varyColors val="1"/>
        <c:ser>
          <c:idx val="0"/>
          <c:order val="0"/>
          <c:dLbls>
            <c:dLbl>
              <c:idx val="0"/>
              <c:layout>
                <c:manualLayout>
                  <c:x val="0.30499788465408961"/>
                  <c:y val="0.3451995685005394"/>
                </c:manualLayout>
              </c:layout>
              <c:dLblPos val="bestFit"/>
              <c:showLegendKey val="1"/>
              <c:showVal val="1"/>
              <c:showCatName val="1"/>
              <c:showSerName val="0"/>
              <c:showPercent val="1"/>
              <c:showBubbleSize val="0"/>
              <c:separator>
</c:separator>
            </c:dLbl>
            <c:dLbl>
              <c:idx val="1"/>
              <c:layout>
                <c:manualLayout>
                  <c:x val="3.3333333333333333E-2"/>
                  <c:y val="-6.7952670972583833E-7"/>
                </c:manualLayout>
              </c:layout>
              <c:dLblPos val="bestFit"/>
              <c:showLegendKey val="1"/>
              <c:showVal val="1"/>
              <c:showCatName val="1"/>
              <c:showSerName val="0"/>
              <c:showPercent val="1"/>
              <c:showBubbleSize val="0"/>
              <c:separator>
</c:separator>
            </c:dLbl>
            <c:dLbl>
              <c:idx val="2"/>
              <c:layout>
                <c:manualLayout>
                  <c:x val="-0.14953827954604265"/>
                  <c:y val="0.23300902921115443"/>
                </c:manualLayout>
              </c:layout>
              <c:dLblPos val="bestFit"/>
              <c:showLegendKey val="1"/>
              <c:showVal val="1"/>
              <c:showCatName val="1"/>
              <c:showSerName val="0"/>
              <c:showPercent val="1"/>
              <c:showBubbleSize val="0"/>
              <c:separator>
</c:separator>
            </c:dLbl>
            <c:dLbl>
              <c:idx val="3"/>
              <c:layout>
                <c:manualLayout>
                  <c:x val="-0.13261896253578631"/>
                  <c:y val="7.7669902912621352E-2"/>
                </c:manualLayout>
              </c:layout>
              <c:dLblPos val="bestFit"/>
              <c:showLegendKey val="1"/>
              <c:showVal val="1"/>
              <c:showCatName val="1"/>
              <c:showSerName val="0"/>
              <c:showPercent val="1"/>
              <c:showBubbleSize val="0"/>
              <c:separator>
</c:separator>
            </c:dLbl>
            <c:dLbl>
              <c:idx val="4"/>
              <c:layout>
                <c:manualLayout>
                  <c:x val="1.2979598207501057E-5"/>
                  <c:y val="0.67745415318230862"/>
                </c:manualLayout>
              </c:layout>
              <c:dLblPos val="bestFit"/>
              <c:showLegendKey val="1"/>
              <c:showVal val="1"/>
              <c:showCatName val="1"/>
              <c:showSerName val="0"/>
              <c:showPercent val="1"/>
              <c:showBubbleSize val="0"/>
              <c:separator>
</c:separator>
            </c:dLbl>
            <c:dLbl>
              <c:idx val="5"/>
              <c:layout>
                <c:manualLayout>
                  <c:x val="-4.2488303985475991E-2"/>
                  <c:y val="1.2944983818770227E-2"/>
                </c:manualLayout>
              </c:layout>
              <c:dLblPos val="bestFit"/>
              <c:showLegendKey val="1"/>
              <c:showVal val="1"/>
              <c:showCatName val="1"/>
              <c:showSerName val="0"/>
              <c:showPercent val="1"/>
              <c:showBubbleSize val="0"/>
              <c:separator>
</c:separator>
            </c:dLbl>
            <c:dLbl>
              <c:idx val="6"/>
              <c:layout>
                <c:manualLayout>
                  <c:x val="0.32766042742309792"/>
                  <c:y val="4.3149946062567418E-3"/>
                </c:manualLayout>
              </c:layout>
              <c:dLblPos val="bestFit"/>
              <c:showLegendKey val="1"/>
              <c:showVal val="1"/>
              <c:showCatName val="1"/>
              <c:showSerName val="0"/>
              <c:showPercent val="1"/>
              <c:showBubbleSize val="0"/>
              <c:separator>
</c:separator>
            </c:dLbl>
            <c:txPr>
              <a:bodyPr/>
              <a:lstStyle/>
              <a:p>
                <a:pPr>
                  <a:defRPr>
                    <a:solidFill>
                      <a:schemeClr val="tx1">
                        <a:lumMod val="50000"/>
                        <a:lumOff val="50000"/>
                      </a:schemeClr>
                    </a:solidFill>
                  </a:defRPr>
                </a:pPr>
                <a:endParaRPr lang="es-CL"/>
              </a:p>
            </c:txPr>
            <c:dLblPos val="outEnd"/>
            <c:showLegendKey val="1"/>
            <c:showVal val="1"/>
            <c:showCatName val="1"/>
            <c:showSerName val="0"/>
            <c:showPercent val="1"/>
            <c:showBubbleSize val="0"/>
            <c:separator>
</c:separator>
            <c:showLeaderLines val="0"/>
          </c:dLbls>
          <c:cat>
            <c:strRef>
              <c:f>Hoja1!$D$72:$D$78</c:f>
              <c:strCache>
                <c:ptCount val="7"/>
                <c:pt idx="0">
                  <c:v>FISCAL JUDICIAL                                             </c:v>
                </c:pt>
                <c:pt idx="1">
                  <c:v>JUEZ                                                        </c:v>
                </c:pt>
                <c:pt idx="2">
                  <c:v>MINISTRO                                                    </c:v>
                </c:pt>
                <c:pt idx="3">
                  <c:v>PRESIDENTE                                                  </c:v>
                </c:pt>
                <c:pt idx="4">
                  <c:v>OTROS CARGOS</c:v>
                </c:pt>
                <c:pt idx="5">
                  <c:v>RELATOR                                                     </c:v>
                </c:pt>
                <c:pt idx="6">
                  <c:v>SECRETARIO                                                  </c:v>
                </c:pt>
              </c:strCache>
            </c:strRef>
          </c:cat>
          <c:val>
            <c:numRef>
              <c:f>Hoja1!$E$72:$E$78</c:f>
              <c:numCache>
                <c:formatCode>General</c:formatCode>
                <c:ptCount val="7"/>
                <c:pt idx="0">
                  <c:v>34</c:v>
                </c:pt>
                <c:pt idx="1">
                  <c:v>1485</c:v>
                </c:pt>
                <c:pt idx="2">
                  <c:v>152</c:v>
                </c:pt>
                <c:pt idx="3">
                  <c:v>17</c:v>
                </c:pt>
                <c:pt idx="4">
                  <c:v>3</c:v>
                </c:pt>
                <c:pt idx="5">
                  <c:v>159</c:v>
                </c:pt>
                <c:pt idx="6">
                  <c:v>151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</c:plotArea>
    <c:plotVisOnly val="1"/>
    <c:dispBlanksAs val="gap"/>
    <c:showDLblsOverMax val="0"/>
  </c:chart>
  <c:txPr>
    <a:bodyPr/>
    <a:lstStyle/>
    <a:p>
      <a:pPr>
        <a:defRPr sz="1800" b="0">
          <a:latin typeface="Gill Sans MT Condensed" panose="020B0506020104020203" pitchFamily="34" charset="0"/>
        </a:defRPr>
      </a:pPr>
      <a:endParaRPr lang="es-CL"/>
    </a:p>
  </c:txPr>
  <c:externalData r:id="rId2">
    <c:autoUpdate val="0"/>
  </c:externalData>
  <c:extLst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C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ivotFmts>
      <c:pivotFmt>
        <c:idx val="0"/>
        <c:marker>
          <c:symbol val="none"/>
        </c:marker>
      </c:pivotFmt>
      <c:pivotFmt>
        <c:idx val="1"/>
        <c:marker>
          <c:symbol val="none"/>
        </c:marker>
      </c:pivotFmt>
      <c:pivotFmt>
        <c:idx val="2"/>
        <c:marker>
          <c:symbol val="none"/>
        </c:marker>
        <c:dLbl>
          <c:idx val="0"/>
          <c:spPr/>
          <c:txPr>
            <a:bodyPr/>
            <a:lstStyle/>
            <a:p>
              <a:pPr>
                <a:defRPr/>
              </a:pPr>
              <a:endParaRPr lang="es-CL"/>
            </a:p>
          </c:txPr>
          <c:dLblPos val="outEnd"/>
          <c:showLegendKey val="1"/>
          <c:showVal val="1"/>
          <c:showCatName val="1"/>
          <c:showSerName val="0"/>
          <c:showPercent val="1"/>
          <c:showBubbleSize val="0"/>
          <c:separator>
</c:separator>
        </c:dLbl>
      </c:pivotFmt>
      <c:pivotFmt>
        <c:idx val="3"/>
        <c:marker>
          <c:symbol val="none"/>
        </c:marker>
        <c:dLbl>
          <c:idx val="0"/>
          <c:spPr/>
          <c:txPr>
            <a:bodyPr/>
            <a:lstStyle/>
            <a:p>
              <a:pPr>
                <a:defRPr/>
              </a:pPr>
              <a:endParaRPr lang="es-CL"/>
            </a:p>
          </c:txPr>
          <c:dLblPos val="outEnd"/>
          <c:showLegendKey val="1"/>
          <c:showVal val="1"/>
          <c:showCatName val="1"/>
          <c:showSerName val="0"/>
          <c:showPercent val="1"/>
          <c:showBubbleSize val="0"/>
          <c:separator>
</c:separator>
        </c:dLbl>
      </c:pivotFmt>
      <c:pivotFmt>
        <c:idx val="4"/>
        <c:marker>
          <c:symbol val="none"/>
        </c:marker>
        <c:dLbl>
          <c:idx val="0"/>
          <c:spPr/>
          <c:txPr>
            <a:bodyPr/>
            <a:lstStyle/>
            <a:p>
              <a:pPr>
                <a:defRPr/>
              </a:pPr>
              <a:endParaRPr lang="es-CL"/>
            </a:p>
          </c:txPr>
          <c:dLblPos val="outEnd"/>
          <c:showLegendKey val="1"/>
          <c:showVal val="1"/>
          <c:showCatName val="1"/>
          <c:showSerName val="0"/>
          <c:showPercent val="1"/>
          <c:showBubbleSize val="0"/>
          <c:separator>
</c:separator>
        </c:dLbl>
      </c:pivotFmt>
      <c:pivotFmt>
        <c:idx val="5"/>
        <c:marker>
          <c:symbol val="none"/>
        </c:marker>
        <c:dLbl>
          <c:idx val="0"/>
          <c:spPr/>
          <c:txPr>
            <a:bodyPr/>
            <a:lstStyle/>
            <a:p>
              <a:pPr>
                <a:defRPr>
                  <a:solidFill>
                    <a:schemeClr val="tx1">
                      <a:lumMod val="50000"/>
                      <a:lumOff val="50000"/>
                    </a:schemeClr>
                  </a:solidFill>
                </a:defRPr>
              </a:pPr>
              <a:endParaRPr lang="es-CL"/>
            </a:p>
          </c:txPr>
          <c:dLblPos val="outEnd"/>
          <c:showLegendKey val="1"/>
          <c:showVal val="1"/>
          <c:showCatName val="1"/>
          <c:showSerName val="0"/>
          <c:showPercent val="1"/>
          <c:showBubbleSize val="0"/>
          <c:separator>
</c:separator>
        </c:dLbl>
      </c:pivotFmt>
    </c:pivotFmts>
    <c:plotArea>
      <c:layout/>
      <c:pieChart>
        <c:varyColors val="1"/>
        <c:ser>
          <c:idx val="0"/>
          <c:order val="0"/>
          <c:dLbls>
            <c:dLbl>
              <c:idx val="0"/>
              <c:layout>
                <c:manualLayout>
                  <c:x val="-0.35019251701518533"/>
                  <c:y val="5.4770232928804681E-2"/>
                </c:manualLayout>
              </c:layout>
              <c:dLblPos val="bestFit"/>
              <c:showLegendKey val="1"/>
              <c:showVal val="1"/>
              <c:showCatName val="1"/>
              <c:showSerName val="0"/>
              <c:showPercent val="1"/>
              <c:showBubbleSize val="0"/>
              <c:separator>
</c:separator>
            </c:dLbl>
            <c:dLbl>
              <c:idx val="1"/>
              <c:layout>
                <c:manualLayout>
                  <c:x val="-5.2082691541491586E-5"/>
                  <c:y val="1.3201320132013201E-2"/>
                </c:manualLayout>
              </c:layout>
              <c:dLblPos val="bestFit"/>
              <c:showLegendKey val="1"/>
              <c:showVal val="1"/>
              <c:showCatName val="1"/>
              <c:showSerName val="0"/>
              <c:showPercent val="1"/>
              <c:showBubbleSize val="0"/>
              <c:separator>
</c:separator>
            </c:dLbl>
            <c:dLbl>
              <c:idx val="2"/>
              <c:layout>
                <c:manualLayout>
                  <c:x val="0.10919933130424425"/>
                  <c:y val="0.27261315107888739"/>
                </c:manualLayout>
              </c:layout>
              <c:dLblPos val="bestFit"/>
              <c:showLegendKey val="1"/>
              <c:showVal val="1"/>
              <c:showCatName val="1"/>
              <c:showSerName val="0"/>
              <c:showPercent val="1"/>
              <c:showBubbleSize val="0"/>
              <c:separator>
</c:separator>
            </c:dLbl>
            <c:dLbl>
              <c:idx val="3"/>
              <c:layout>
                <c:manualLayout>
                  <c:x val="-2.4116093469536967E-2"/>
                  <c:y val="0.58812089082924035"/>
                </c:manualLayout>
              </c:layout>
              <c:dLblPos val="bestFit"/>
              <c:showLegendKey val="1"/>
              <c:showVal val="1"/>
              <c:showCatName val="1"/>
              <c:showSerName val="0"/>
              <c:showPercent val="1"/>
              <c:showBubbleSize val="0"/>
              <c:separator>
</c:separator>
            </c:dLbl>
            <c:dLbl>
              <c:idx val="4"/>
              <c:layout>
                <c:manualLayout>
                  <c:x val="-9.3883734016815948E-2"/>
                  <c:y val="-3.0803080308030802E-2"/>
                </c:manualLayout>
              </c:layout>
              <c:dLblPos val="bestFit"/>
              <c:showLegendKey val="1"/>
              <c:showVal val="1"/>
              <c:showCatName val="1"/>
              <c:showSerName val="0"/>
              <c:showPercent val="1"/>
              <c:showBubbleSize val="0"/>
              <c:separator>
</c:separator>
            </c:dLbl>
            <c:dLbl>
              <c:idx val="5"/>
              <c:layout>
                <c:manualLayout>
                  <c:x val="-4.2488303985475991E-2"/>
                  <c:y val="1.2944983818770227E-2"/>
                </c:manualLayout>
              </c:layout>
              <c:dLblPos val="bestFit"/>
              <c:showLegendKey val="1"/>
              <c:showVal val="1"/>
              <c:showCatName val="1"/>
              <c:showSerName val="0"/>
              <c:showPercent val="1"/>
              <c:showBubbleSize val="0"/>
              <c:separator>
</c:separator>
            </c:dLbl>
            <c:dLbl>
              <c:idx val="6"/>
              <c:layout>
                <c:manualLayout>
                  <c:x val="0.32766042742309792"/>
                  <c:y val="4.3149946062567418E-3"/>
                </c:manualLayout>
              </c:layout>
              <c:dLblPos val="bestFit"/>
              <c:showLegendKey val="1"/>
              <c:showVal val="1"/>
              <c:showCatName val="1"/>
              <c:showSerName val="0"/>
              <c:showPercent val="1"/>
              <c:showBubbleSize val="0"/>
              <c:separator>
</c:separator>
            </c:dLbl>
            <c:txPr>
              <a:bodyPr/>
              <a:lstStyle/>
              <a:p>
                <a:pPr>
                  <a:defRPr>
                    <a:solidFill>
                      <a:schemeClr val="tx1">
                        <a:lumMod val="50000"/>
                        <a:lumOff val="50000"/>
                      </a:schemeClr>
                    </a:solidFill>
                  </a:defRPr>
                </a:pPr>
                <a:endParaRPr lang="es-CL"/>
              </a:p>
            </c:txPr>
            <c:dLblPos val="outEnd"/>
            <c:showLegendKey val="1"/>
            <c:showVal val="1"/>
            <c:showCatName val="1"/>
            <c:showSerName val="0"/>
            <c:showPercent val="1"/>
            <c:showBubbleSize val="0"/>
            <c:separator>
</c:separator>
            <c:showLeaderLines val="0"/>
          </c:dLbls>
          <c:cat>
            <c:strRef>
              <c:f>Hoja1!$D$94:$D$98</c:f>
              <c:strCache>
                <c:ptCount val="5"/>
                <c:pt idx="0">
                  <c:v>APOYO</c:v>
                </c:pt>
                <c:pt idx="1">
                  <c:v>APELACIONES</c:v>
                </c:pt>
                <c:pt idx="2">
                  <c:v>SUPREMA</c:v>
                </c:pt>
                <c:pt idx="3">
                  <c:v>BIENESTAR</c:v>
                </c:pt>
                <c:pt idx="4">
                  <c:v>PRIMERA INSTANCIA</c:v>
                </c:pt>
              </c:strCache>
            </c:strRef>
          </c:cat>
          <c:val>
            <c:numRef>
              <c:f>Hoja1!$E$94:$E$98</c:f>
              <c:numCache>
                <c:formatCode>General</c:formatCode>
                <c:ptCount val="5"/>
                <c:pt idx="0">
                  <c:v>781</c:v>
                </c:pt>
                <c:pt idx="1">
                  <c:v>1103</c:v>
                </c:pt>
                <c:pt idx="2">
                  <c:v>309</c:v>
                </c:pt>
                <c:pt idx="3">
                  <c:v>36</c:v>
                </c:pt>
                <c:pt idx="4">
                  <c:v>10443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</c:plotArea>
    <c:plotVisOnly val="1"/>
    <c:dispBlanksAs val="gap"/>
    <c:showDLblsOverMax val="0"/>
  </c:chart>
  <c:txPr>
    <a:bodyPr/>
    <a:lstStyle/>
    <a:p>
      <a:pPr>
        <a:defRPr sz="1800" b="0">
          <a:latin typeface="Gill Sans MT Condensed" panose="020B0506020104020203" pitchFamily="34" charset="0"/>
        </a:defRPr>
      </a:pPr>
      <a:endParaRPr lang="es-CL"/>
    </a:p>
  </c:txPr>
  <c:externalData r:id="rId2">
    <c:autoUpdate val="0"/>
  </c:externalData>
  <c:extLst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C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ivotFmts>
      <c:pivotFmt>
        <c:idx val="0"/>
        <c:marker>
          <c:symbol val="none"/>
        </c:marker>
      </c:pivotFmt>
      <c:pivotFmt>
        <c:idx val="1"/>
        <c:marker>
          <c:symbol val="none"/>
        </c:marker>
      </c:pivotFmt>
      <c:pivotFmt>
        <c:idx val="2"/>
        <c:marker>
          <c:symbol val="none"/>
        </c:marker>
        <c:dLbl>
          <c:idx val="0"/>
          <c:spPr/>
          <c:txPr>
            <a:bodyPr/>
            <a:lstStyle/>
            <a:p>
              <a:pPr>
                <a:defRPr/>
              </a:pPr>
              <a:endParaRPr lang="es-CL"/>
            </a:p>
          </c:txPr>
          <c:dLblPos val="outEnd"/>
          <c:showLegendKey val="1"/>
          <c:showVal val="1"/>
          <c:showCatName val="1"/>
          <c:showSerName val="0"/>
          <c:showPercent val="1"/>
          <c:showBubbleSize val="0"/>
          <c:separator>
</c:separator>
        </c:dLbl>
      </c:pivotFmt>
      <c:pivotFmt>
        <c:idx val="3"/>
        <c:marker>
          <c:symbol val="none"/>
        </c:marker>
        <c:dLbl>
          <c:idx val="0"/>
          <c:spPr/>
          <c:txPr>
            <a:bodyPr/>
            <a:lstStyle/>
            <a:p>
              <a:pPr>
                <a:defRPr/>
              </a:pPr>
              <a:endParaRPr lang="es-CL"/>
            </a:p>
          </c:txPr>
          <c:dLblPos val="outEnd"/>
          <c:showLegendKey val="1"/>
          <c:showVal val="1"/>
          <c:showCatName val="1"/>
          <c:showSerName val="0"/>
          <c:showPercent val="1"/>
          <c:showBubbleSize val="0"/>
          <c:separator>
</c:separator>
        </c:dLbl>
      </c:pivotFmt>
      <c:pivotFmt>
        <c:idx val="4"/>
        <c:marker>
          <c:symbol val="none"/>
        </c:marker>
        <c:dLbl>
          <c:idx val="0"/>
          <c:spPr/>
          <c:txPr>
            <a:bodyPr/>
            <a:lstStyle/>
            <a:p>
              <a:pPr>
                <a:defRPr/>
              </a:pPr>
              <a:endParaRPr lang="es-CL"/>
            </a:p>
          </c:txPr>
          <c:dLblPos val="outEnd"/>
          <c:showLegendKey val="1"/>
          <c:showVal val="1"/>
          <c:showCatName val="1"/>
          <c:showSerName val="0"/>
          <c:showPercent val="1"/>
          <c:showBubbleSize val="0"/>
          <c:separator>
</c:separator>
        </c:dLbl>
      </c:pivotFmt>
      <c:pivotFmt>
        <c:idx val="5"/>
        <c:marker>
          <c:symbol val="none"/>
        </c:marker>
        <c:dLbl>
          <c:idx val="0"/>
          <c:spPr/>
          <c:txPr>
            <a:bodyPr/>
            <a:lstStyle/>
            <a:p>
              <a:pPr>
                <a:defRPr>
                  <a:solidFill>
                    <a:schemeClr val="tx1">
                      <a:lumMod val="50000"/>
                      <a:lumOff val="50000"/>
                    </a:schemeClr>
                  </a:solidFill>
                </a:defRPr>
              </a:pPr>
              <a:endParaRPr lang="es-CL"/>
            </a:p>
          </c:txPr>
          <c:dLblPos val="outEnd"/>
          <c:showLegendKey val="1"/>
          <c:showVal val="1"/>
          <c:showCatName val="1"/>
          <c:showSerName val="0"/>
          <c:showPercent val="1"/>
          <c:showBubbleSize val="0"/>
          <c:separator>
</c:separator>
        </c:dLbl>
      </c:pivotFmt>
    </c:pivotFmts>
    <c:plotArea>
      <c:layout/>
      <c:pieChart>
        <c:varyColors val="1"/>
        <c:ser>
          <c:idx val="0"/>
          <c:order val="0"/>
          <c:dLbls>
            <c:dLbl>
              <c:idx val="0"/>
              <c:layout>
                <c:manualLayout>
                  <c:x val="0.28413194829519534"/>
                  <c:y val="5.0790143769342266E-2"/>
                </c:manualLayout>
              </c:layout>
              <c:dLblPos val="bestFit"/>
              <c:showLegendKey val="1"/>
              <c:showVal val="1"/>
              <c:showCatName val="1"/>
              <c:showSerName val="0"/>
              <c:showPercent val="1"/>
              <c:showBubbleSize val="0"/>
              <c:separator>
</c:separator>
            </c:dLbl>
            <c:dLbl>
              <c:idx val="1"/>
              <c:layout>
                <c:manualLayout>
                  <c:x val="-2.0918019050435596E-2"/>
                  <c:y val="0.15648497669134656"/>
                </c:manualLayout>
              </c:layout>
              <c:dLblPos val="bestFit"/>
              <c:showLegendKey val="1"/>
              <c:showVal val="1"/>
              <c:showCatName val="1"/>
              <c:showSerName val="0"/>
              <c:showPercent val="1"/>
              <c:showBubbleSize val="0"/>
              <c:separator>
</c:separator>
            </c:dLbl>
            <c:dLbl>
              <c:idx val="2"/>
              <c:layout>
                <c:manualLayout>
                  <c:x val="-0.12867234318714854"/>
                  <c:y val="-4.7761507423512435E-2"/>
                </c:manualLayout>
              </c:layout>
              <c:dLblPos val="bestFit"/>
              <c:showLegendKey val="1"/>
              <c:showVal val="1"/>
              <c:showCatName val="1"/>
              <c:showSerName val="0"/>
              <c:showPercent val="1"/>
              <c:showBubbleSize val="0"/>
              <c:separator>
</c:separator>
            </c:dLbl>
            <c:dLbl>
              <c:idx val="3"/>
              <c:layout>
                <c:manualLayout>
                  <c:x val="-3.8722248920762842E-2"/>
                  <c:y val="-7.2212480902573775E-2"/>
                </c:manualLayout>
              </c:layout>
              <c:dLblPos val="bestFit"/>
              <c:showLegendKey val="1"/>
              <c:showVal val="1"/>
              <c:showCatName val="1"/>
              <c:showSerName val="0"/>
              <c:showPercent val="1"/>
              <c:showBubbleSize val="0"/>
              <c:separator>
</c:separator>
            </c:dLbl>
            <c:dLbl>
              <c:idx val="4"/>
              <c:layout>
                <c:manualLayout>
                  <c:x val="-9.3883734016815948E-2"/>
                  <c:y val="-3.0803080308030802E-2"/>
                </c:manualLayout>
              </c:layout>
              <c:dLblPos val="bestFit"/>
              <c:showLegendKey val="1"/>
              <c:showVal val="1"/>
              <c:showCatName val="1"/>
              <c:showSerName val="0"/>
              <c:showPercent val="1"/>
              <c:showBubbleSize val="0"/>
              <c:separator>
</c:separator>
            </c:dLbl>
            <c:dLbl>
              <c:idx val="5"/>
              <c:layout>
                <c:manualLayout>
                  <c:x val="-4.2488303985475991E-2"/>
                  <c:y val="1.2944983818770227E-2"/>
                </c:manualLayout>
              </c:layout>
              <c:dLblPos val="bestFit"/>
              <c:showLegendKey val="1"/>
              <c:showVal val="1"/>
              <c:showCatName val="1"/>
              <c:showSerName val="0"/>
              <c:showPercent val="1"/>
              <c:showBubbleSize val="0"/>
              <c:separator>
</c:separator>
            </c:dLbl>
            <c:dLbl>
              <c:idx val="6"/>
              <c:layout>
                <c:manualLayout>
                  <c:x val="0.32766042742309792"/>
                  <c:y val="4.3149946062567418E-3"/>
                </c:manualLayout>
              </c:layout>
              <c:dLblPos val="bestFit"/>
              <c:showLegendKey val="1"/>
              <c:showVal val="1"/>
              <c:showCatName val="1"/>
              <c:showSerName val="0"/>
              <c:showPercent val="1"/>
              <c:showBubbleSize val="0"/>
              <c:separator>
</c:separator>
            </c:dLbl>
            <c:txPr>
              <a:bodyPr/>
              <a:lstStyle/>
              <a:p>
                <a:pPr>
                  <a:defRPr>
                    <a:solidFill>
                      <a:schemeClr val="tx1">
                        <a:lumMod val="50000"/>
                        <a:lumOff val="50000"/>
                      </a:schemeClr>
                    </a:solidFill>
                  </a:defRPr>
                </a:pPr>
                <a:endParaRPr lang="es-CL"/>
              </a:p>
            </c:txPr>
            <c:dLblPos val="outEnd"/>
            <c:showLegendKey val="1"/>
            <c:showVal val="1"/>
            <c:showCatName val="1"/>
            <c:showSerName val="0"/>
            <c:showPercent val="1"/>
            <c:showBubbleSize val="0"/>
            <c:separator>
</c:separator>
            <c:showLeaderLines val="0"/>
          </c:dLbls>
          <c:cat>
            <c:strRef>
              <c:f>Hoja1!$D$116:$D$119</c:f>
              <c:strCache>
                <c:ptCount val="4"/>
                <c:pt idx="0">
                  <c:v>ADM. EXTERNA CENTRO DE JUSTICIA DE STGO.</c:v>
                </c:pt>
                <c:pt idx="1">
                  <c:v>CORPORACION ADMINISTRATIVA              </c:v>
                </c:pt>
                <c:pt idx="2">
                  <c:v>OFICINA DE PERSONAL                     </c:v>
                </c:pt>
                <c:pt idx="3">
                  <c:v>UNIDAD DE APOYO TECNICO ADMINISTRATIVO  </c:v>
                </c:pt>
              </c:strCache>
            </c:strRef>
          </c:cat>
          <c:val>
            <c:numRef>
              <c:f>Hoja1!$E$116:$E$119</c:f>
              <c:numCache>
                <c:formatCode>General</c:formatCode>
                <c:ptCount val="4"/>
                <c:pt idx="0">
                  <c:v>10</c:v>
                </c:pt>
                <c:pt idx="1">
                  <c:v>633</c:v>
                </c:pt>
                <c:pt idx="2">
                  <c:v>16</c:v>
                </c:pt>
                <c:pt idx="3">
                  <c:v>481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</c:plotArea>
    <c:plotVisOnly val="1"/>
    <c:dispBlanksAs val="gap"/>
    <c:showDLblsOverMax val="0"/>
  </c:chart>
  <c:txPr>
    <a:bodyPr/>
    <a:lstStyle/>
    <a:p>
      <a:pPr>
        <a:defRPr sz="1800" b="0">
          <a:latin typeface="Gill Sans MT Condensed" panose="020B0506020104020203" pitchFamily="34" charset="0"/>
        </a:defRPr>
      </a:pPr>
      <a:endParaRPr lang="es-CL"/>
    </a:p>
  </c:txPr>
  <c:externalData r:id="rId2">
    <c:autoUpdate val="0"/>
  </c:externalData>
  <c:extLst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C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ivotFmts>
      <c:pivotFmt>
        <c:idx val="0"/>
        <c:marker>
          <c:symbol val="none"/>
        </c:marker>
      </c:pivotFmt>
      <c:pivotFmt>
        <c:idx val="1"/>
        <c:marker>
          <c:symbol val="none"/>
        </c:marker>
      </c:pivotFmt>
      <c:pivotFmt>
        <c:idx val="2"/>
        <c:marker>
          <c:symbol val="none"/>
        </c:marker>
        <c:dLbl>
          <c:idx val="0"/>
          <c:spPr/>
          <c:txPr>
            <a:bodyPr/>
            <a:lstStyle/>
            <a:p>
              <a:pPr>
                <a:defRPr/>
              </a:pPr>
              <a:endParaRPr lang="es-CL"/>
            </a:p>
          </c:txPr>
          <c:dLblPos val="outEnd"/>
          <c:showLegendKey val="1"/>
          <c:showVal val="1"/>
          <c:showCatName val="1"/>
          <c:showSerName val="0"/>
          <c:showPercent val="1"/>
          <c:showBubbleSize val="0"/>
          <c:separator>
</c:separator>
        </c:dLbl>
      </c:pivotFmt>
      <c:pivotFmt>
        <c:idx val="3"/>
        <c:marker>
          <c:symbol val="none"/>
        </c:marker>
        <c:dLbl>
          <c:idx val="0"/>
          <c:spPr/>
          <c:txPr>
            <a:bodyPr/>
            <a:lstStyle/>
            <a:p>
              <a:pPr>
                <a:defRPr/>
              </a:pPr>
              <a:endParaRPr lang="es-CL"/>
            </a:p>
          </c:txPr>
          <c:dLblPos val="outEnd"/>
          <c:showLegendKey val="1"/>
          <c:showVal val="1"/>
          <c:showCatName val="1"/>
          <c:showSerName val="0"/>
          <c:showPercent val="1"/>
          <c:showBubbleSize val="0"/>
          <c:separator>
</c:separator>
        </c:dLbl>
      </c:pivotFmt>
      <c:pivotFmt>
        <c:idx val="4"/>
        <c:marker>
          <c:symbol val="none"/>
        </c:marker>
        <c:dLbl>
          <c:idx val="0"/>
          <c:spPr/>
          <c:txPr>
            <a:bodyPr/>
            <a:lstStyle/>
            <a:p>
              <a:pPr>
                <a:defRPr/>
              </a:pPr>
              <a:endParaRPr lang="es-CL"/>
            </a:p>
          </c:txPr>
          <c:dLblPos val="outEnd"/>
          <c:showLegendKey val="1"/>
          <c:showVal val="1"/>
          <c:showCatName val="1"/>
          <c:showSerName val="0"/>
          <c:showPercent val="1"/>
          <c:showBubbleSize val="0"/>
          <c:separator>
</c:separator>
        </c:dLbl>
      </c:pivotFmt>
      <c:pivotFmt>
        <c:idx val="5"/>
        <c:marker>
          <c:symbol val="none"/>
        </c:marker>
        <c:dLbl>
          <c:idx val="0"/>
          <c:spPr/>
          <c:txPr>
            <a:bodyPr/>
            <a:lstStyle/>
            <a:p>
              <a:pPr>
                <a:defRPr>
                  <a:solidFill>
                    <a:schemeClr val="tx1">
                      <a:lumMod val="50000"/>
                      <a:lumOff val="50000"/>
                    </a:schemeClr>
                  </a:solidFill>
                </a:defRPr>
              </a:pPr>
              <a:endParaRPr lang="es-CL"/>
            </a:p>
          </c:txPr>
          <c:dLblPos val="outEnd"/>
          <c:showLegendKey val="1"/>
          <c:showVal val="1"/>
          <c:showCatName val="1"/>
          <c:showSerName val="0"/>
          <c:showPercent val="1"/>
          <c:showBubbleSize val="0"/>
          <c:separator>
</c:separator>
        </c:dLbl>
      </c:pivotFmt>
    </c:pivotFmts>
    <c:plotArea>
      <c:layout/>
      <c:pieChart>
        <c:varyColors val="1"/>
        <c:ser>
          <c:idx val="0"/>
          <c:order val="0"/>
          <c:dLbls>
            <c:dLbl>
              <c:idx val="0"/>
              <c:layout>
                <c:manualLayout>
                  <c:x val="0.35284129873737913"/>
                  <c:y val="0.22201052737260302"/>
                </c:manualLayout>
              </c:layout>
              <c:dLblPos val="bestFit"/>
              <c:showLegendKey val="1"/>
              <c:showVal val="1"/>
              <c:showCatName val="1"/>
              <c:showSerName val="0"/>
              <c:showPercent val="1"/>
              <c:showBubbleSize val="0"/>
              <c:separator>
</c:separator>
            </c:dLbl>
            <c:dLbl>
              <c:idx val="1"/>
              <c:layout>
                <c:manualLayout>
                  <c:x val="0.30220179998391566"/>
                  <c:y val="0.51714068528319201"/>
                </c:manualLayout>
              </c:layout>
              <c:dLblPos val="bestFit"/>
              <c:showLegendKey val="1"/>
              <c:showVal val="1"/>
              <c:showCatName val="1"/>
              <c:showSerName val="0"/>
              <c:showPercent val="1"/>
              <c:showBubbleSize val="0"/>
              <c:separator>
</c:separator>
            </c:dLbl>
            <c:dLbl>
              <c:idx val="2"/>
              <c:layout>
                <c:manualLayout>
                  <c:x val="-3.9535893667887616E-2"/>
                  <c:y val="0.52783041464079283"/>
                </c:manualLayout>
              </c:layout>
              <c:dLblPos val="bestFit"/>
              <c:showLegendKey val="1"/>
              <c:showVal val="1"/>
              <c:showCatName val="1"/>
              <c:showSerName val="0"/>
              <c:showPercent val="1"/>
              <c:showBubbleSize val="0"/>
              <c:separator>
</c:separator>
            </c:dLbl>
            <c:dLbl>
              <c:idx val="3"/>
              <c:layout>
                <c:manualLayout>
                  <c:x val="-0.1984251968503937"/>
                  <c:y val="-3.5782740272220073E-2"/>
                </c:manualLayout>
              </c:layout>
              <c:dLblPos val="bestFit"/>
              <c:showLegendKey val="1"/>
              <c:showVal val="1"/>
              <c:showCatName val="1"/>
              <c:showSerName val="0"/>
              <c:showPercent val="1"/>
              <c:showBubbleSize val="0"/>
              <c:separator>
</c:separator>
            </c:dLbl>
            <c:dLbl>
              <c:idx val="4"/>
              <c:layout>
                <c:manualLayout>
                  <c:x val="-0.1384519553440221"/>
                  <c:y val="0.26427893234657146"/>
                </c:manualLayout>
              </c:layout>
              <c:dLblPos val="bestFit"/>
              <c:showLegendKey val="1"/>
              <c:showVal val="1"/>
              <c:showCatName val="1"/>
              <c:showSerName val="0"/>
              <c:showPercent val="1"/>
              <c:showBubbleSize val="0"/>
              <c:separator>
</c:separator>
            </c:dLbl>
            <c:dLbl>
              <c:idx val="5"/>
              <c:layout>
                <c:manualLayout>
                  <c:x val="-0.25975844245096102"/>
                  <c:y val="0.15866442924142679"/>
                </c:manualLayout>
              </c:layout>
              <c:dLblPos val="bestFit"/>
              <c:showLegendKey val="1"/>
              <c:showVal val="1"/>
              <c:showCatName val="1"/>
              <c:showSerName val="0"/>
              <c:showPercent val="1"/>
              <c:showBubbleSize val="0"/>
              <c:separator>
</c:separator>
            </c:dLbl>
            <c:dLbl>
              <c:idx val="6"/>
              <c:layout>
                <c:manualLayout>
                  <c:x val="-0.23501370824468668"/>
                  <c:y val="1.1601049868766405E-2"/>
                </c:manualLayout>
              </c:layout>
              <c:dLblPos val="bestFit"/>
              <c:showLegendKey val="1"/>
              <c:showVal val="1"/>
              <c:showCatName val="1"/>
              <c:showSerName val="0"/>
              <c:showPercent val="1"/>
              <c:showBubbleSize val="0"/>
              <c:separator>
</c:separator>
            </c:dLbl>
            <c:dLbl>
              <c:idx val="7"/>
              <c:layout>
                <c:manualLayout>
                  <c:x val="0.20055710306406685"/>
                  <c:y val="1.4571948998178506E-2"/>
                </c:manualLayout>
              </c:layout>
              <c:dLblPos val="bestFit"/>
              <c:showLegendKey val="1"/>
              <c:showVal val="1"/>
              <c:showCatName val="1"/>
              <c:showSerName val="0"/>
              <c:showPercent val="1"/>
              <c:showBubbleSize val="0"/>
              <c:separator>
</c:separator>
            </c:dLbl>
            <c:txPr>
              <a:bodyPr/>
              <a:lstStyle/>
              <a:p>
                <a:pPr>
                  <a:defRPr>
                    <a:solidFill>
                      <a:schemeClr val="tx1">
                        <a:lumMod val="50000"/>
                        <a:lumOff val="50000"/>
                      </a:schemeClr>
                    </a:solidFill>
                  </a:defRPr>
                </a:pPr>
                <a:endParaRPr lang="es-CL"/>
              </a:p>
            </c:txPr>
            <c:dLblPos val="outEnd"/>
            <c:showLegendKey val="1"/>
            <c:showVal val="1"/>
            <c:showCatName val="1"/>
            <c:showSerName val="0"/>
            <c:showPercent val="1"/>
            <c:showBubbleSize val="0"/>
            <c:separator>
</c:separator>
            <c:showLeaderLines val="0"/>
          </c:dLbls>
          <c:cat>
            <c:strRef>
              <c:f>Hoja1!$D$139:$D$146</c:f>
              <c:strCache>
                <c:ptCount val="8"/>
                <c:pt idx="0">
                  <c:v>Menos de 20</c:v>
                </c:pt>
                <c:pt idx="1">
                  <c:v>20 a 29</c:v>
                </c:pt>
                <c:pt idx="2">
                  <c:v>30 a 39</c:v>
                </c:pt>
                <c:pt idx="3">
                  <c:v>40 a 49</c:v>
                </c:pt>
                <c:pt idx="4">
                  <c:v>50 a 59</c:v>
                </c:pt>
                <c:pt idx="5">
                  <c:v>60 a 69</c:v>
                </c:pt>
                <c:pt idx="6">
                  <c:v>70 a 79</c:v>
                </c:pt>
                <c:pt idx="7">
                  <c:v>80 y más</c:v>
                </c:pt>
              </c:strCache>
            </c:strRef>
          </c:cat>
          <c:val>
            <c:numRef>
              <c:f>Hoja1!$E$139:$E$146</c:f>
              <c:numCache>
                <c:formatCode>General</c:formatCode>
                <c:ptCount val="8"/>
                <c:pt idx="0">
                  <c:v>2</c:v>
                </c:pt>
                <c:pt idx="1">
                  <c:v>675</c:v>
                </c:pt>
                <c:pt idx="2">
                  <c:v>3567</c:v>
                </c:pt>
                <c:pt idx="3">
                  <c:v>4723</c:v>
                </c:pt>
                <c:pt idx="4">
                  <c:v>2461</c:v>
                </c:pt>
                <c:pt idx="5">
                  <c:v>1099</c:v>
                </c:pt>
                <c:pt idx="6">
                  <c:v>143</c:v>
                </c:pt>
                <c:pt idx="7">
                  <c:v>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</c:plotArea>
    <c:plotVisOnly val="1"/>
    <c:dispBlanksAs val="gap"/>
    <c:showDLblsOverMax val="0"/>
  </c:chart>
  <c:txPr>
    <a:bodyPr/>
    <a:lstStyle/>
    <a:p>
      <a:pPr>
        <a:defRPr sz="1800" b="0">
          <a:latin typeface="Gill Sans MT Condensed" panose="020B0506020104020203" pitchFamily="34" charset="0"/>
        </a:defRPr>
      </a:pPr>
      <a:endParaRPr lang="es-CL"/>
    </a:p>
  </c:txPr>
  <c:externalData r:id="rId2">
    <c:autoUpdate val="0"/>
  </c:externalData>
  <c:extLst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C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ivotFmts>
      <c:pivotFmt>
        <c:idx val="0"/>
        <c:marker>
          <c:symbol val="none"/>
        </c:marker>
      </c:pivotFmt>
      <c:pivotFmt>
        <c:idx val="1"/>
        <c:marker>
          <c:symbol val="none"/>
        </c:marker>
      </c:pivotFmt>
      <c:pivotFmt>
        <c:idx val="2"/>
        <c:marker>
          <c:symbol val="none"/>
        </c:marker>
        <c:dLbl>
          <c:idx val="0"/>
          <c:spPr/>
          <c:txPr>
            <a:bodyPr/>
            <a:lstStyle/>
            <a:p>
              <a:pPr>
                <a:defRPr/>
              </a:pPr>
              <a:endParaRPr lang="es-CL"/>
            </a:p>
          </c:txPr>
          <c:dLblPos val="outEnd"/>
          <c:showLegendKey val="1"/>
          <c:showVal val="1"/>
          <c:showCatName val="1"/>
          <c:showSerName val="0"/>
          <c:showPercent val="1"/>
          <c:showBubbleSize val="0"/>
          <c:separator>
</c:separator>
        </c:dLbl>
      </c:pivotFmt>
      <c:pivotFmt>
        <c:idx val="3"/>
        <c:marker>
          <c:symbol val="none"/>
        </c:marker>
        <c:dLbl>
          <c:idx val="0"/>
          <c:spPr/>
          <c:txPr>
            <a:bodyPr/>
            <a:lstStyle/>
            <a:p>
              <a:pPr>
                <a:defRPr/>
              </a:pPr>
              <a:endParaRPr lang="es-CL"/>
            </a:p>
          </c:txPr>
          <c:dLblPos val="outEnd"/>
          <c:showLegendKey val="1"/>
          <c:showVal val="1"/>
          <c:showCatName val="1"/>
          <c:showSerName val="0"/>
          <c:showPercent val="1"/>
          <c:showBubbleSize val="0"/>
          <c:separator>
</c:separator>
        </c:dLbl>
      </c:pivotFmt>
      <c:pivotFmt>
        <c:idx val="4"/>
        <c:marker>
          <c:symbol val="none"/>
        </c:marker>
        <c:dLbl>
          <c:idx val="0"/>
          <c:spPr/>
          <c:txPr>
            <a:bodyPr/>
            <a:lstStyle/>
            <a:p>
              <a:pPr>
                <a:defRPr/>
              </a:pPr>
              <a:endParaRPr lang="es-CL"/>
            </a:p>
          </c:txPr>
          <c:dLblPos val="outEnd"/>
          <c:showLegendKey val="1"/>
          <c:showVal val="1"/>
          <c:showCatName val="1"/>
          <c:showSerName val="0"/>
          <c:showPercent val="1"/>
          <c:showBubbleSize val="0"/>
          <c:separator>
</c:separator>
        </c:dLbl>
      </c:pivotFmt>
      <c:pivotFmt>
        <c:idx val="5"/>
        <c:marker>
          <c:symbol val="none"/>
        </c:marker>
        <c:dLbl>
          <c:idx val="0"/>
          <c:spPr/>
          <c:txPr>
            <a:bodyPr/>
            <a:lstStyle/>
            <a:p>
              <a:pPr>
                <a:defRPr>
                  <a:solidFill>
                    <a:schemeClr val="tx1">
                      <a:lumMod val="50000"/>
                      <a:lumOff val="50000"/>
                    </a:schemeClr>
                  </a:solidFill>
                </a:defRPr>
              </a:pPr>
              <a:endParaRPr lang="es-CL"/>
            </a:p>
          </c:txPr>
          <c:dLblPos val="outEnd"/>
          <c:showLegendKey val="1"/>
          <c:showVal val="1"/>
          <c:showCatName val="1"/>
          <c:showSerName val="0"/>
          <c:showPercent val="1"/>
          <c:showBubbleSize val="0"/>
          <c:separator>
</c:separator>
        </c:dLbl>
      </c:pivotFmt>
    </c:pivotFmts>
    <c:plotArea>
      <c:layout/>
      <c:pieChart>
        <c:varyColors val="1"/>
        <c:ser>
          <c:idx val="0"/>
          <c:order val="0"/>
          <c:dLbls>
            <c:dLbl>
              <c:idx val="0"/>
              <c:layout>
                <c:manualLayout>
                  <c:x val="0.2293920850422945"/>
                  <c:y val="0.32201020705745115"/>
                </c:manualLayout>
              </c:layout>
              <c:dLblPos val="bestFit"/>
              <c:showLegendKey val="1"/>
              <c:showVal val="1"/>
              <c:showCatName val="1"/>
              <c:showSerName val="0"/>
              <c:showPercent val="1"/>
              <c:showBubbleSize val="0"/>
              <c:separator>
</c:separator>
            </c:dLbl>
            <c:dLbl>
              <c:idx val="1"/>
              <c:layout>
                <c:manualLayout>
                  <c:x val="-3.866733928453929E-2"/>
                  <c:y val="0.28364100320793234"/>
                </c:manualLayout>
              </c:layout>
              <c:dLblPos val="bestFit"/>
              <c:showLegendKey val="1"/>
              <c:showVal val="1"/>
              <c:showCatName val="1"/>
              <c:showSerName val="0"/>
              <c:showPercent val="1"/>
              <c:showBubbleSize val="0"/>
              <c:separator>
</c:separator>
            </c:dLbl>
            <c:dLbl>
              <c:idx val="2"/>
              <c:layout>
                <c:manualLayout>
                  <c:x val="-9.3389189861016672E-2"/>
                  <c:y val="-8.5185185185185183E-2"/>
                </c:manualLayout>
              </c:layout>
              <c:dLblPos val="bestFit"/>
              <c:showLegendKey val="1"/>
              <c:showVal val="1"/>
              <c:showCatName val="1"/>
              <c:showSerName val="0"/>
              <c:showPercent val="1"/>
              <c:showBubbleSize val="0"/>
              <c:separator>
</c:separator>
            </c:dLbl>
            <c:dLbl>
              <c:idx val="3"/>
              <c:layout>
                <c:manualLayout>
                  <c:x val="-0.18356911514194429"/>
                  <c:y val="0.35185185185185186"/>
                </c:manualLayout>
              </c:layout>
              <c:dLblPos val="bestFit"/>
              <c:showLegendKey val="1"/>
              <c:showVal val="1"/>
              <c:showCatName val="1"/>
              <c:showSerName val="0"/>
              <c:showPercent val="1"/>
              <c:showBubbleSize val="0"/>
              <c:separator>
</c:separator>
            </c:dLbl>
            <c:dLbl>
              <c:idx val="4"/>
              <c:layout>
                <c:manualLayout>
                  <c:x val="-0.22387442516760614"/>
                  <c:y val="7.1686205890930291E-2"/>
                </c:manualLayout>
              </c:layout>
              <c:dLblPos val="bestFit"/>
              <c:showLegendKey val="1"/>
              <c:showVal val="1"/>
              <c:showCatName val="1"/>
              <c:showSerName val="0"/>
              <c:showPercent val="1"/>
              <c:showBubbleSize val="0"/>
              <c:separator>
</c:separator>
            </c:dLbl>
            <c:dLbl>
              <c:idx val="5"/>
              <c:layout>
                <c:manualLayout>
                  <c:x val="0.24163431520920609"/>
                  <c:y val="5.8664333624963545E-2"/>
                </c:manualLayout>
              </c:layout>
              <c:dLblPos val="bestFit"/>
              <c:showLegendKey val="1"/>
              <c:showVal val="1"/>
              <c:showCatName val="1"/>
              <c:showSerName val="0"/>
              <c:showPercent val="1"/>
              <c:showBubbleSize val="0"/>
              <c:separator>
</c:separator>
            </c:dLbl>
            <c:dLbl>
              <c:idx val="6"/>
              <c:layout>
                <c:manualLayout>
                  <c:x val="-0.23501370824468668"/>
                  <c:y val="1.1601049868766405E-2"/>
                </c:manualLayout>
              </c:layout>
              <c:dLblPos val="bestFit"/>
              <c:showLegendKey val="1"/>
              <c:showVal val="1"/>
              <c:showCatName val="1"/>
              <c:showSerName val="0"/>
              <c:showPercent val="1"/>
              <c:showBubbleSize val="0"/>
              <c:separator>
</c:separator>
            </c:dLbl>
            <c:dLbl>
              <c:idx val="7"/>
              <c:layout>
                <c:manualLayout>
                  <c:x val="0.20055710306406685"/>
                  <c:y val="1.4571948998178506E-2"/>
                </c:manualLayout>
              </c:layout>
              <c:dLblPos val="bestFit"/>
              <c:showLegendKey val="1"/>
              <c:showVal val="1"/>
              <c:showCatName val="1"/>
              <c:showSerName val="0"/>
              <c:showPercent val="1"/>
              <c:showBubbleSize val="0"/>
              <c:separator>
</c:separator>
            </c:dLbl>
            <c:txPr>
              <a:bodyPr/>
              <a:lstStyle/>
              <a:p>
                <a:pPr>
                  <a:defRPr>
                    <a:solidFill>
                      <a:schemeClr val="tx1">
                        <a:lumMod val="50000"/>
                        <a:lumOff val="50000"/>
                      </a:schemeClr>
                    </a:solidFill>
                  </a:defRPr>
                </a:pPr>
                <a:endParaRPr lang="es-CL"/>
              </a:p>
            </c:txPr>
            <c:dLblPos val="outEnd"/>
            <c:showLegendKey val="1"/>
            <c:showVal val="1"/>
            <c:showCatName val="1"/>
            <c:showSerName val="0"/>
            <c:showPercent val="1"/>
            <c:showBubbleSize val="0"/>
            <c:separator>
</c:separator>
            <c:showLeaderLines val="0"/>
          </c:dLbls>
          <c:cat>
            <c:strRef>
              <c:f>Hoja1!$D$162:$D$167</c:f>
              <c:strCache>
                <c:ptCount val="6"/>
                <c:pt idx="0">
                  <c:v>20 a 29</c:v>
                </c:pt>
                <c:pt idx="1">
                  <c:v>30 a 39</c:v>
                </c:pt>
                <c:pt idx="2">
                  <c:v>40 a 49</c:v>
                </c:pt>
                <c:pt idx="3">
                  <c:v>50 a 59</c:v>
                </c:pt>
                <c:pt idx="4">
                  <c:v>60 a 69</c:v>
                </c:pt>
                <c:pt idx="5">
                  <c:v>70 a 79</c:v>
                </c:pt>
              </c:strCache>
            </c:strRef>
          </c:cat>
          <c:val>
            <c:numRef>
              <c:f>Hoja1!$E$162:$E$167</c:f>
              <c:numCache>
                <c:formatCode>General</c:formatCode>
                <c:ptCount val="6"/>
                <c:pt idx="0">
                  <c:v>78</c:v>
                </c:pt>
                <c:pt idx="1">
                  <c:v>420</c:v>
                </c:pt>
                <c:pt idx="2">
                  <c:v>408</c:v>
                </c:pt>
                <c:pt idx="3">
                  <c:v>173</c:v>
                </c:pt>
                <c:pt idx="4">
                  <c:v>56</c:v>
                </c:pt>
                <c:pt idx="5">
                  <c:v>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</c:plotArea>
    <c:plotVisOnly val="1"/>
    <c:dispBlanksAs val="gap"/>
    <c:showDLblsOverMax val="0"/>
  </c:chart>
  <c:txPr>
    <a:bodyPr/>
    <a:lstStyle/>
    <a:p>
      <a:pPr>
        <a:defRPr sz="1800" b="0">
          <a:latin typeface="Gill Sans MT Condensed" panose="020B0506020104020203" pitchFamily="34" charset="0"/>
        </a:defRPr>
      </a:pPr>
      <a:endParaRPr lang="es-CL"/>
    </a:p>
  </c:txPr>
  <c:externalData r:id="rId2">
    <c:autoUpdate val="0"/>
  </c:externalData>
  <c:extLst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C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ivotFmts>
      <c:pivotFmt>
        <c:idx val="0"/>
        <c:marker>
          <c:symbol val="none"/>
        </c:marker>
      </c:pivotFmt>
      <c:pivotFmt>
        <c:idx val="1"/>
        <c:marker>
          <c:symbol val="none"/>
        </c:marker>
      </c:pivotFmt>
      <c:pivotFmt>
        <c:idx val="2"/>
        <c:marker>
          <c:symbol val="none"/>
        </c:marker>
        <c:dLbl>
          <c:idx val="0"/>
          <c:spPr/>
          <c:txPr>
            <a:bodyPr/>
            <a:lstStyle/>
            <a:p>
              <a:pPr>
                <a:defRPr/>
              </a:pPr>
              <a:endParaRPr lang="es-CL"/>
            </a:p>
          </c:txPr>
          <c:dLblPos val="outEnd"/>
          <c:showLegendKey val="1"/>
          <c:showVal val="1"/>
          <c:showCatName val="1"/>
          <c:showSerName val="0"/>
          <c:showPercent val="1"/>
          <c:showBubbleSize val="0"/>
          <c:separator>
</c:separator>
        </c:dLbl>
      </c:pivotFmt>
      <c:pivotFmt>
        <c:idx val="3"/>
        <c:marker>
          <c:symbol val="none"/>
        </c:marker>
        <c:dLbl>
          <c:idx val="0"/>
          <c:spPr/>
          <c:txPr>
            <a:bodyPr/>
            <a:lstStyle/>
            <a:p>
              <a:pPr>
                <a:defRPr/>
              </a:pPr>
              <a:endParaRPr lang="es-CL"/>
            </a:p>
          </c:txPr>
          <c:dLblPos val="outEnd"/>
          <c:showLegendKey val="1"/>
          <c:showVal val="1"/>
          <c:showCatName val="1"/>
          <c:showSerName val="0"/>
          <c:showPercent val="1"/>
          <c:showBubbleSize val="0"/>
          <c:separator>
</c:separator>
        </c:dLbl>
      </c:pivotFmt>
      <c:pivotFmt>
        <c:idx val="4"/>
        <c:marker>
          <c:symbol val="none"/>
        </c:marker>
        <c:dLbl>
          <c:idx val="0"/>
          <c:spPr/>
          <c:txPr>
            <a:bodyPr/>
            <a:lstStyle/>
            <a:p>
              <a:pPr>
                <a:defRPr/>
              </a:pPr>
              <a:endParaRPr lang="es-CL"/>
            </a:p>
          </c:txPr>
          <c:dLblPos val="outEnd"/>
          <c:showLegendKey val="1"/>
          <c:showVal val="1"/>
          <c:showCatName val="1"/>
          <c:showSerName val="0"/>
          <c:showPercent val="1"/>
          <c:showBubbleSize val="0"/>
          <c:separator>
</c:separator>
        </c:dLbl>
      </c:pivotFmt>
      <c:pivotFmt>
        <c:idx val="5"/>
        <c:marker>
          <c:symbol val="none"/>
        </c:marker>
        <c:dLbl>
          <c:idx val="0"/>
          <c:spPr/>
          <c:txPr>
            <a:bodyPr/>
            <a:lstStyle/>
            <a:p>
              <a:pPr>
                <a:defRPr>
                  <a:solidFill>
                    <a:schemeClr val="tx1">
                      <a:lumMod val="50000"/>
                      <a:lumOff val="50000"/>
                    </a:schemeClr>
                  </a:solidFill>
                </a:defRPr>
              </a:pPr>
              <a:endParaRPr lang="es-CL"/>
            </a:p>
          </c:txPr>
          <c:dLblPos val="outEnd"/>
          <c:showLegendKey val="1"/>
          <c:showVal val="1"/>
          <c:showCatName val="1"/>
          <c:showSerName val="0"/>
          <c:showPercent val="1"/>
          <c:showBubbleSize val="0"/>
          <c:separator>
</c:separator>
        </c:dLbl>
      </c:pivotFmt>
    </c:pivotFmts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dLbls>
            <c:txPr>
              <a:bodyPr/>
              <a:lstStyle/>
              <a:p>
                <a:pPr>
                  <a:defRPr>
                    <a:solidFill>
                      <a:schemeClr val="bg1">
                        <a:lumMod val="50000"/>
                      </a:schemeClr>
                    </a:solidFill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Hoja1!$D$185:$D$188</c:f>
              <c:strCache>
                <c:ptCount val="4"/>
                <c:pt idx="0">
                  <c:v>PRIMARIO</c:v>
                </c:pt>
                <c:pt idx="1">
                  <c:v>SECUNDARIO</c:v>
                </c:pt>
                <c:pt idx="2">
                  <c:v>EMPLEADOS</c:v>
                </c:pt>
                <c:pt idx="3">
                  <c:v>SIN ESCALAFON</c:v>
                </c:pt>
              </c:strCache>
            </c:strRef>
          </c:cat>
          <c:val>
            <c:numRef>
              <c:f>Hoja1!$E$185:$E$188</c:f>
              <c:numCache>
                <c:formatCode>0</c:formatCode>
                <c:ptCount val="4"/>
                <c:pt idx="0">
                  <c:v>50</c:v>
                </c:pt>
                <c:pt idx="1">
                  <c:v>49</c:v>
                </c:pt>
                <c:pt idx="2">
                  <c:v>46</c:v>
                </c:pt>
                <c:pt idx="3">
                  <c:v>38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602288128"/>
        <c:axId val="617583680"/>
      </c:barChart>
      <c:valAx>
        <c:axId val="617583680"/>
        <c:scaling>
          <c:orientation val="minMax"/>
        </c:scaling>
        <c:delete val="1"/>
        <c:axPos val="l"/>
        <c:numFmt formatCode="0" sourceLinked="1"/>
        <c:majorTickMark val="out"/>
        <c:minorTickMark val="none"/>
        <c:tickLblPos val="nextTo"/>
        <c:crossAx val="602288128"/>
        <c:crosses val="autoZero"/>
        <c:crossBetween val="between"/>
      </c:valAx>
      <c:catAx>
        <c:axId val="602288128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>
                <a:solidFill>
                  <a:schemeClr val="bg1">
                    <a:lumMod val="50000"/>
                  </a:schemeClr>
                </a:solidFill>
              </a:defRPr>
            </a:pPr>
            <a:endParaRPr lang="es-CL"/>
          </a:p>
        </c:txPr>
        <c:crossAx val="617583680"/>
        <c:crosses val="autoZero"/>
        <c:auto val="1"/>
        <c:lblAlgn val="ctr"/>
        <c:lblOffset val="100"/>
        <c:noMultiLvlLbl val="0"/>
      </c:catAx>
    </c:plotArea>
    <c:plotVisOnly val="1"/>
    <c:dispBlanksAs val="gap"/>
    <c:showDLblsOverMax val="0"/>
  </c:chart>
  <c:txPr>
    <a:bodyPr/>
    <a:lstStyle/>
    <a:p>
      <a:pPr>
        <a:defRPr sz="1800" b="0">
          <a:latin typeface="Gill Sans MT Condensed" panose="020B0506020104020203" pitchFamily="34" charset="0"/>
        </a:defRPr>
      </a:pPr>
      <a:endParaRPr lang="es-CL"/>
    </a:p>
  </c:txPr>
  <c:externalData r:id="rId2">
    <c:autoUpdate val="0"/>
  </c:externalData>
  <c:extLst/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73158" cy="5558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71" tIns="45686" rIns="91371" bIns="45686" numCol="1" anchor="t" anchorCtr="0" compatLnSpc="1">
            <a:prstTxWarp prst="textNoShape">
              <a:avLst/>
            </a:prstTxWarp>
          </a:bodyPr>
          <a:lstStyle>
            <a:lvl1pPr defTabSz="914134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4029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3277" y="1"/>
            <a:ext cx="2973158" cy="5558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71" tIns="45686" rIns="91371" bIns="45686" numCol="1" anchor="t" anchorCtr="0" compatLnSpc="1">
            <a:prstTxWarp prst="textNoShape">
              <a:avLst/>
            </a:prstTxWarp>
          </a:bodyPr>
          <a:lstStyle>
            <a:lvl1pPr algn="r" defTabSz="914134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4029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10566146"/>
            <a:ext cx="2973158" cy="5574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71" tIns="45686" rIns="91371" bIns="45686" numCol="1" anchor="b" anchorCtr="0" compatLnSpc="1">
            <a:prstTxWarp prst="textNoShape">
              <a:avLst/>
            </a:prstTxWarp>
          </a:bodyPr>
          <a:lstStyle>
            <a:lvl1pPr defTabSz="914134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4029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3277" y="10566146"/>
            <a:ext cx="2973158" cy="5574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71" tIns="45686" rIns="91371" bIns="45686" numCol="1" anchor="b" anchorCtr="0" compatLnSpc="1">
            <a:prstTxWarp prst="textNoShape">
              <a:avLst/>
            </a:prstTxWarp>
          </a:bodyPr>
          <a:lstStyle>
            <a:lvl1pPr algn="r" defTabSz="914134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BD2C5B85-D0FE-45B7-8D2C-6C22D9E64770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7555088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73158" cy="5558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07" tIns="46554" rIns="93107" bIns="46554" numCol="1" anchor="t" anchorCtr="0" compatLnSpc="1">
            <a:prstTxWarp prst="textNoShape">
              <a:avLst/>
            </a:prstTxWarp>
          </a:bodyPr>
          <a:lstStyle>
            <a:lvl1pPr defTabSz="931714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3277" y="1"/>
            <a:ext cx="2973158" cy="5558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07" tIns="46554" rIns="93107" bIns="46554" numCol="1" anchor="t" anchorCtr="0" compatLnSpc="1">
            <a:prstTxWarp prst="textNoShape">
              <a:avLst/>
            </a:prstTxWarp>
          </a:bodyPr>
          <a:lstStyle>
            <a:lvl1pPr algn="r" defTabSz="931714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256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-277813" y="833438"/>
            <a:ext cx="7415213" cy="41719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6114" y="5285469"/>
            <a:ext cx="5485773" cy="50059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07" tIns="46554" rIns="93107" bIns="4655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noProof="0" smtClean="0"/>
              <a:t>Haga clic para modificar el estilo de texto del patrón</a:t>
            </a:r>
          </a:p>
          <a:p>
            <a:pPr lvl="1"/>
            <a:r>
              <a:rPr lang="es-ES" noProof="0" smtClean="0"/>
              <a:t>Segundo nivel</a:t>
            </a:r>
          </a:p>
          <a:p>
            <a:pPr lvl="2"/>
            <a:r>
              <a:rPr lang="es-ES" noProof="0" smtClean="0"/>
              <a:t>Tercer nivel</a:t>
            </a:r>
          </a:p>
          <a:p>
            <a:pPr lvl="3"/>
            <a:r>
              <a:rPr lang="es-ES" noProof="0" smtClean="0"/>
              <a:t>Cuarto nivel</a:t>
            </a:r>
          </a:p>
          <a:p>
            <a:pPr lvl="4"/>
            <a:r>
              <a:rPr lang="es-ES" noProof="0" smtClean="0"/>
              <a:t>Quinto nivel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10566146"/>
            <a:ext cx="2973158" cy="5574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07" tIns="46554" rIns="93107" bIns="46554" numCol="1" anchor="b" anchorCtr="0" compatLnSpc="1">
            <a:prstTxWarp prst="textNoShape">
              <a:avLst/>
            </a:prstTxWarp>
          </a:bodyPr>
          <a:lstStyle>
            <a:lvl1pPr defTabSz="931714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3277" y="10566146"/>
            <a:ext cx="2973158" cy="5574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07" tIns="46554" rIns="93107" bIns="46554" numCol="1" anchor="b" anchorCtr="0" compatLnSpc="1">
            <a:prstTxWarp prst="textNoShape">
              <a:avLst/>
            </a:prstTxWarp>
          </a:bodyPr>
          <a:lstStyle>
            <a:lvl1pPr algn="r" defTabSz="931714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2C0D623B-4C6F-4D3E-A685-BD15168E0760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1907350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7C301F2-81B5-4DD2-B5C3-35AFEAB3A971}" type="slidenum">
              <a:rPr lang="es-ES" smtClean="0">
                <a:latin typeface="Arial" charset="0"/>
              </a:rPr>
              <a:pPr/>
              <a:t>1</a:t>
            </a:fld>
            <a:endParaRPr lang="es-ES" smtClean="0">
              <a:latin typeface="Arial" charset="0"/>
            </a:endParaRPr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279400" y="831850"/>
            <a:ext cx="7416800" cy="4173538"/>
          </a:xfrm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6114" y="5287066"/>
            <a:ext cx="5485773" cy="5005940"/>
          </a:xfrm>
          <a:noFill/>
          <a:ln/>
        </p:spPr>
        <p:txBody>
          <a:bodyPr/>
          <a:lstStyle/>
          <a:p>
            <a:pPr eaLnBrk="1" hangingPunct="1"/>
            <a:endParaRPr lang="es-CL" dirty="0" smtClean="0">
              <a:latin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876256" y="4744059"/>
            <a:ext cx="2133600" cy="273844"/>
          </a:xfrm>
        </p:spPr>
        <p:txBody>
          <a:bodyPr/>
          <a:lstStyle>
            <a:lvl1pPr>
              <a:defRPr b="1" i="0" baseline="0">
                <a:latin typeface="Gill Sans MT Condensed" pitchFamily="34" charset="0"/>
              </a:defRPr>
            </a:lvl1pPr>
          </a:lstStyle>
          <a:p>
            <a:pPr>
              <a:defRPr/>
            </a:pPr>
            <a:fld id="{3F46B33E-26B8-4459-AE63-5ACB55EE17DB}" type="slidenum">
              <a:rPr lang="es-ES" smtClean="0"/>
              <a:pPr>
                <a:defRPr/>
              </a:pPr>
              <a:t>‹Nº›</a:t>
            </a:fld>
            <a:endParaRPr lang="es-ES" dirty="0"/>
          </a:p>
        </p:txBody>
      </p:sp>
      <p:pic>
        <p:nvPicPr>
          <p:cNvPr id="5" name="Picture 3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42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5 Rectángulo"/>
          <p:cNvSpPr/>
          <p:nvPr userDrawn="1"/>
        </p:nvSpPr>
        <p:spPr>
          <a:xfrm>
            <a:off x="0" y="4876006"/>
            <a:ext cx="914400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1200" b="0" i="0" u="none" baseline="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ill Sans MT Condensed" pitchFamily="34" charset="0"/>
              </a:rPr>
              <a:t>DOTACION EFECTIVA PODER JUDICIAL Y CORPORACION </a:t>
            </a:r>
            <a:r>
              <a:rPr lang="es-ES" sz="1200" b="0" i="0" u="none" baseline="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ill Sans MT Condensed" pitchFamily="34" charset="0"/>
              </a:rPr>
              <a:t>ADMINISTRATIVA AL </a:t>
            </a:r>
            <a:r>
              <a:rPr lang="es-CL" sz="1200" b="0" i="0" u="none" baseline="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ill Sans MT Condensed" pitchFamily="34" charset="0"/>
              </a:rPr>
              <a:t>31 DE DICIEMBRE DE </a:t>
            </a:r>
            <a:r>
              <a:rPr lang="es-CL" sz="1200" b="0" i="0" u="none" baseline="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ill Sans MT Condensed" pitchFamily="34" charset="0"/>
              </a:rPr>
              <a:t>2021</a:t>
            </a:r>
            <a:endParaRPr lang="es-ES" sz="1200" b="0" i="0" u="none" baseline="0" dirty="0" smtClean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ill Sans MT Condense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0776401"/>
      </p:ext>
    </p:extLst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433DBA-0BCF-4639-B264-1389BADCA9AD}" type="datetimeFigureOut">
              <a:rPr lang="es-ES" smtClean="0"/>
              <a:t>03/01/2022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 i="0" baseline="0">
                <a:solidFill>
                  <a:schemeClr val="tx1">
                    <a:tint val="75000"/>
                  </a:schemeClr>
                </a:solidFill>
                <a:latin typeface="Gill Sans MT Condensed" pitchFamily="34" charset="0"/>
              </a:defRPr>
            </a:lvl1pPr>
          </a:lstStyle>
          <a:p>
            <a:fld id="{4088B91F-203B-4388-9B74-1135D2224264}" type="slidenum">
              <a:rPr lang="es-ES" smtClean="0"/>
              <a:pPr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853767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94" r:id="rId1"/>
  </p:sldLayoutIdLst>
  <p:transition spd="med">
    <p:fade thruBlk="1"/>
  </p:transition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8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9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0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2"/>
          <p:cNvSpPr txBox="1">
            <a:spLocks noChangeArrowheads="1"/>
          </p:cNvSpPr>
          <p:nvPr/>
        </p:nvSpPr>
        <p:spPr bwMode="auto">
          <a:xfrm>
            <a:off x="277487" y="3122840"/>
            <a:ext cx="8497887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ES" sz="4000" dirty="0" smtClean="0">
                <a:solidFill>
                  <a:srgbClr val="0070C0"/>
                </a:solidFill>
                <a:latin typeface="Gill Sans MT Condensed" pitchFamily="34" charset="0"/>
              </a:rPr>
              <a:t>DOTACIÓN EFECTIVA</a:t>
            </a:r>
          </a:p>
          <a:p>
            <a:pPr algn="ctr"/>
            <a:r>
              <a:rPr lang="es-ES" sz="4000" dirty="0" smtClean="0">
                <a:solidFill>
                  <a:srgbClr val="0070C0"/>
                </a:solidFill>
                <a:latin typeface="Gill Sans MT Condensed" pitchFamily="34" charset="0"/>
              </a:rPr>
              <a:t>PODER </a:t>
            </a:r>
            <a:r>
              <a:rPr lang="es-ES" sz="4000" dirty="0">
                <a:solidFill>
                  <a:srgbClr val="0070C0"/>
                </a:solidFill>
                <a:latin typeface="Gill Sans MT Condensed" pitchFamily="34" charset="0"/>
              </a:rPr>
              <a:t>JUDICIAL Y </a:t>
            </a:r>
            <a:r>
              <a:rPr lang="es-ES" sz="4000" dirty="0" smtClean="0">
                <a:solidFill>
                  <a:srgbClr val="0070C0"/>
                </a:solidFill>
                <a:latin typeface="Gill Sans MT Condensed" pitchFamily="34" charset="0"/>
              </a:rPr>
              <a:t>CORPORACIÓN ADMINISTRATIVA</a:t>
            </a:r>
          </a:p>
          <a:p>
            <a:pPr algn="ctr"/>
            <a:r>
              <a:rPr lang="es-CL" sz="2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Gill Sans MT Condensed" pitchFamily="34" charset="0"/>
              </a:rPr>
              <a:t>AL 31 DE DICIEMBRE DE </a:t>
            </a:r>
            <a:r>
              <a:rPr lang="es-CL" sz="2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Gill Sans MT Condensed" pitchFamily="34" charset="0"/>
              </a:rPr>
              <a:t>2021</a:t>
            </a:r>
            <a:endParaRPr lang="es-CL" sz="2800" dirty="0" smtClean="0">
              <a:solidFill>
                <a:schemeClr val="tx1">
                  <a:lumMod val="50000"/>
                  <a:lumOff val="50000"/>
                </a:schemeClr>
              </a:solidFill>
              <a:latin typeface="Gill Sans MT Condensed" pitchFamily="34" charset="0"/>
            </a:endParaRPr>
          </a:p>
        </p:txBody>
      </p:sp>
      <p:sp>
        <p:nvSpPr>
          <p:cNvPr id="3075" name="3 Marcador de número de diapositiva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13C4F20-CACD-492F-AC3D-6FD457EF5FB5}" type="slidenum">
              <a:rPr lang="es-ES" smtClean="0">
                <a:latin typeface="Arial" charset="0"/>
              </a:rPr>
              <a:pPr/>
              <a:t>1</a:t>
            </a:fld>
            <a:endParaRPr lang="es-ES" smtClean="0">
              <a:latin typeface="Arial" charset="0"/>
            </a:endParaRPr>
          </a:p>
        </p:txBody>
      </p:sp>
      <p:pic>
        <p:nvPicPr>
          <p:cNvPr id="3076" name="4 Imagen" descr="logopjud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 bwMode="auto">
          <a:xfrm>
            <a:off x="2497559" y="915566"/>
            <a:ext cx="4148881" cy="19740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1 Rectángulo"/>
          <p:cNvSpPr/>
          <p:nvPr/>
        </p:nvSpPr>
        <p:spPr>
          <a:xfrm>
            <a:off x="0" y="4743751"/>
            <a:ext cx="9144000" cy="399749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00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" name="2 Rectángulo"/>
          <p:cNvSpPr/>
          <p:nvPr/>
        </p:nvSpPr>
        <p:spPr>
          <a:xfrm>
            <a:off x="2342153" y="3003798"/>
            <a:ext cx="4387687" cy="122585"/>
          </a:xfrm>
          <a:prstGeom prst="rect">
            <a:avLst/>
          </a:prstGeom>
          <a:gradFill flip="none" rotWithShape="1">
            <a:gsLst>
              <a:gs pos="0">
                <a:srgbClr val="0070C0">
                  <a:tint val="66000"/>
                  <a:satMod val="160000"/>
                </a:srgbClr>
              </a:gs>
              <a:gs pos="50000">
                <a:srgbClr val="0070C0">
                  <a:tint val="44500"/>
                  <a:satMod val="160000"/>
                </a:srgbClr>
              </a:gs>
              <a:gs pos="100000">
                <a:srgbClr val="0070C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32 Marcador de número de diapositiva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2BFAFE3-DC28-4CD9-857F-891A608CF2D6}" type="slidenum">
              <a:rPr lang="es-ES" smtClean="0">
                <a:latin typeface="Arial" charset="0"/>
              </a:rPr>
              <a:pPr/>
              <a:t>10</a:t>
            </a:fld>
            <a:endParaRPr lang="es-ES" smtClean="0">
              <a:latin typeface="Arial" charset="0"/>
            </a:endParaRPr>
          </a:p>
        </p:txBody>
      </p:sp>
      <p:sp>
        <p:nvSpPr>
          <p:cNvPr id="9218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0"/>
            <a:ext cx="9144000" cy="627534"/>
          </a:xfrm>
        </p:spPr>
        <p:txBody>
          <a:bodyPr>
            <a:noAutofit/>
          </a:bodyPr>
          <a:lstStyle/>
          <a:p>
            <a:pPr eaLnBrk="1" hangingPunct="1"/>
            <a:r>
              <a:rPr lang="es-ES" sz="3600" dirty="0" smtClean="0">
                <a:solidFill>
                  <a:schemeClr val="bg1"/>
                </a:solidFill>
                <a:latin typeface="Gill Sans MT Condensed" pitchFamily="34" charset="0"/>
              </a:rPr>
              <a:t>PODER JUDICIAL, PROMEDIO DE EDAD POR ESCALAFÓN</a:t>
            </a:r>
          </a:p>
        </p:txBody>
      </p:sp>
      <p:graphicFrame>
        <p:nvGraphicFramePr>
          <p:cNvPr id="6" name="10 Gráfic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50092892"/>
              </p:ext>
            </p:extLst>
          </p:nvPr>
        </p:nvGraphicFramePr>
        <p:xfrm>
          <a:off x="1152525" y="885825"/>
          <a:ext cx="6838950" cy="33718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17 Marcador de número de diapositiva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F277DF0-E8F3-472E-922B-BA230DCF44A3}" type="slidenum">
              <a:rPr lang="es-ES" smtClean="0">
                <a:latin typeface="Arial" charset="0"/>
              </a:rPr>
              <a:pPr/>
              <a:t>11</a:t>
            </a:fld>
            <a:endParaRPr lang="es-ES" smtClean="0">
              <a:latin typeface="Arial" charset="0"/>
            </a:endParaRPr>
          </a:p>
        </p:txBody>
      </p:sp>
      <p:sp>
        <p:nvSpPr>
          <p:cNvPr id="10242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0"/>
            <a:ext cx="9144000" cy="627533"/>
          </a:xfrm>
        </p:spPr>
        <p:txBody>
          <a:bodyPr>
            <a:noAutofit/>
          </a:bodyPr>
          <a:lstStyle/>
          <a:p>
            <a:pPr eaLnBrk="1" hangingPunct="1"/>
            <a:r>
              <a:rPr lang="es-ES" sz="3600" dirty="0" smtClean="0">
                <a:solidFill>
                  <a:schemeClr val="bg1"/>
                </a:solidFill>
                <a:latin typeface="Gill Sans MT Condensed" pitchFamily="34" charset="0"/>
              </a:rPr>
              <a:t>CORPORACIÓN, PROMEDIO DE EDAD POR TIPO DE UNIDAD</a:t>
            </a:r>
          </a:p>
        </p:txBody>
      </p:sp>
      <p:graphicFrame>
        <p:nvGraphicFramePr>
          <p:cNvPr id="5" name="11 Gráfic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08638669"/>
              </p:ext>
            </p:extLst>
          </p:nvPr>
        </p:nvGraphicFramePr>
        <p:xfrm>
          <a:off x="1147762" y="885825"/>
          <a:ext cx="6848476" cy="33718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60 Marcador de número de diapositiva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2D8641C-6DEC-49C4-BDC3-AEA63589AE36}" type="slidenum">
              <a:rPr lang="es-ES" smtClean="0">
                <a:latin typeface="Arial" charset="0"/>
              </a:rPr>
              <a:pPr/>
              <a:t>12</a:t>
            </a:fld>
            <a:endParaRPr lang="es-ES" smtClean="0">
              <a:latin typeface="Arial" charset="0"/>
            </a:endParaRPr>
          </a:p>
        </p:txBody>
      </p:sp>
      <p:sp>
        <p:nvSpPr>
          <p:cNvPr id="11266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0"/>
            <a:ext cx="9144000" cy="627534"/>
          </a:xfrm>
        </p:spPr>
        <p:txBody>
          <a:bodyPr>
            <a:noAutofit/>
          </a:bodyPr>
          <a:lstStyle/>
          <a:p>
            <a:pPr eaLnBrk="1" hangingPunct="1"/>
            <a:r>
              <a:rPr lang="es-ES" sz="3600" dirty="0" smtClean="0">
                <a:solidFill>
                  <a:schemeClr val="bg1"/>
                </a:solidFill>
                <a:latin typeface="Gill Sans MT Condensed" pitchFamily="34" charset="0"/>
              </a:rPr>
              <a:t>PODER JUDICIAL, POR SEXO</a:t>
            </a:r>
          </a:p>
        </p:txBody>
      </p:sp>
      <p:graphicFrame>
        <p:nvGraphicFramePr>
          <p:cNvPr id="6" name="13 Gráfic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91443454"/>
              </p:ext>
            </p:extLst>
          </p:nvPr>
        </p:nvGraphicFramePr>
        <p:xfrm>
          <a:off x="1152525" y="914400"/>
          <a:ext cx="6838950" cy="33147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2" name="50 Marcador de número de diapositiva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1FCBC7B-7C2D-4CBD-B9C4-0F56A8F0A4D5}" type="slidenum">
              <a:rPr lang="es-ES" smtClean="0">
                <a:latin typeface="Arial" charset="0"/>
              </a:rPr>
              <a:pPr/>
              <a:t>13</a:t>
            </a:fld>
            <a:endParaRPr lang="es-ES" smtClean="0">
              <a:latin typeface="Arial" charset="0"/>
            </a:endParaRPr>
          </a:p>
        </p:txBody>
      </p:sp>
      <p:sp>
        <p:nvSpPr>
          <p:cNvPr id="12290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0"/>
            <a:ext cx="9144000" cy="627533"/>
          </a:xfrm>
        </p:spPr>
        <p:txBody>
          <a:bodyPr>
            <a:noAutofit/>
          </a:bodyPr>
          <a:lstStyle/>
          <a:p>
            <a:pPr eaLnBrk="1" hangingPunct="1"/>
            <a:r>
              <a:rPr lang="es-ES" sz="3600" dirty="0" smtClean="0">
                <a:solidFill>
                  <a:schemeClr val="bg1"/>
                </a:solidFill>
                <a:latin typeface="Gill Sans MT Condensed" pitchFamily="34" charset="0"/>
              </a:rPr>
              <a:t>CORPORACIÓN, POR SEXO</a:t>
            </a:r>
          </a:p>
        </p:txBody>
      </p:sp>
      <p:graphicFrame>
        <p:nvGraphicFramePr>
          <p:cNvPr id="6" name="14 Gráfic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81432014"/>
              </p:ext>
            </p:extLst>
          </p:nvPr>
        </p:nvGraphicFramePr>
        <p:xfrm>
          <a:off x="1152525" y="914400"/>
          <a:ext cx="6838950" cy="33147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104 Marcador de número de diapositiva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4D4D253-1AD6-401F-9522-F7421F911A14}" type="slidenum">
              <a:rPr lang="es-ES" smtClean="0">
                <a:latin typeface="Arial" charset="0"/>
              </a:rPr>
              <a:pPr/>
              <a:t>14</a:t>
            </a:fld>
            <a:endParaRPr lang="es-ES" smtClean="0">
              <a:latin typeface="Arial" charset="0"/>
            </a:endParaRPr>
          </a:p>
        </p:txBody>
      </p:sp>
      <p:sp>
        <p:nvSpPr>
          <p:cNvPr id="13314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0"/>
            <a:ext cx="9144000" cy="627534"/>
          </a:xfrm>
        </p:spPr>
        <p:txBody>
          <a:bodyPr>
            <a:noAutofit/>
          </a:bodyPr>
          <a:lstStyle/>
          <a:p>
            <a:r>
              <a:rPr lang="es-ES" sz="3600" dirty="0" smtClean="0">
                <a:solidFill>
                  <a:schemeClr val="bg1"/>
                </a:solidFill>
                <a:latin typeface="Gill Sans MT Condensed" pitchFamily="34" charset="0"/>
              </a:rPr>
              <a:t>PODER JUDICIAL, PROMEDIO DE EDAD </a:t>
            </a:r>
            <a:r>
              <a:rPr lang="es-ES" sz="3600" dirty="0">
                <a:solidFill>
                  <a:schemeClr val="bg1"/>
                </a:solidFill>
                <a:latin typeface="Gill Sans MT Condensed" pitchFamily="34" charset="0"/>
              </a:rPr>
              <a:t>POR </a:t>
            </a:r>
            <a:r>
              <a:rPr lang="es-ES" sz="3600" dirty="0" smtClean="0">
                <a:solidFill>
                  <a:schemeClr val="bg1"/>
                </a:solidFill>
                <a:latin typeface="Gill Sans MT Condensed" pitchFamily="34" charset="0"/>
              </a:rPr>
              <a:t>JURISDICCIÓN</a:t>
            </a:r>
          </a:p>
        </p:txBody>
      </p:sp>
      <p:graphicFrame>
        <p:nvGraphicFramePr>
          <p:cNvPr id="6" name="15 Gráfic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69368102"/>
              </p:ext>
            </p:extLst>
          </p:nvPr>
        </p:nvGraphicFramePr>
        <p:xfrm>
          <a:off x="1147762" y="728662"/>
          <a:ext cx="6848476" cy="36861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38 Marcador de número de diapositiva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7E37D47-FA3C-4E8D-8D9B-AAFEDDD01109}" type="slidenum">
              <a:rPr lang="es-ES" smtClean="0">
                <a:latin typeface="Arial" charset="0"/>
              </a:rPr>
              <a:pPr/>
              <a:t>15</a:t>
            </a:fld>
            <a:endParaRPr lang="es-ES" dirty="0" smtClean="0">
              <a:latin typeface="Arial" charset="0"/>
            </a:endParaRPr>
          </a:p>
        </p:txBody>
      </p:sp>
      <p:sp>
        <p:nvSpPr>
          <p:cNvPr id="15362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0"/>
            <a:ext cx="9144000" cy="627534"/>
          </a:xfrm>
        </p:spPr>
        <p:txBody>
          <a:bodyPr>
            <a:noAutofit/>
          </a:bodyPr>
          <a:lstStyle/>
          <a:p>
            <a:r>
              <a:rPr lang="es-ES" sz="3600" dirty="0" smtClean="0">
                <a:solidFill>
                  <a:schemeClr val="bg1"/>
                </a:solidFill>
                <a:latin typeface="Gill Sans MT Condensed" pitchFamily="34" charset="0"/>
              </a:rPr>
              <a:t>CORPORACIÓN, PROMEDIO DE EDAD POR JURISDICCIÓN</a:t>
            </a:r>
          </a:p>
        </p:txBody>
      </p:sp>
      <p:graphicFrame>
        <p:nvGraphicFramePr>
          <p:cNvPr id="6" name="16 Gráfic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26079105"/>
              </p:ext>
            </p:extLst>
          </p:nvPr>
        </p:nvGraphicFramePr>
        <p:xfrm>
          <a:off x="1147762" y="728662"/>
          <a:ext cx="6848476" cy="36861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2" name="110 Marcador de número de diapositiva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A68791B-0A27-4595-8D25-03101DD9331F}" type="slidenum">
              <a:rPr lang="es-ES" smtClean="0">
                <a:latin typeface="Arial" charset="0"/>
              </a:rPr>
              <a:pPr/>
              <a:t>16</a:t>
            </a:fld>
            <a:endParaRPr lang="es-ES" smtClean="0">
              <a:latin typeface="Arial" charset="0"/>
            </a:endParaRPr>
          </a:p>
        </p:txBody>
      </p:sp>
      <p:sp>
        <p:nvSpPr>
          <p:cNvPr id="17410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0"/>
            <a:ext cx="9144000" cy="627534"/>
          </a:xfrm>
        </p:spPr>
        <p:txBody>
          <a:bodyPr>
            <a:noAutofit/>
          </a:bodyPr>
          <a:lstStyle/>
          <a:p>
            <a:pPr eaLnBrk="1" hangingPunct="1"/>
            <a:r>
              <a:rPr lang="es-ES" sz="3600" dirty="0" smtClean="0">
                <a:solidFill>
                  <a:schemeClr val="bg1"/>
                </a:solidFill>
                <a:latin typeface="Gill Sans MT Condensed" pitchFamily="34" charset="0"/>
              </a:rPr>
              <a:t>PODER JUDICIAL, POR JURISDICCIÓN</a:t>
            </a:r>
          </a:p>
        </p:txBody>
      </p:sp>
      <p:graphicFrame>
        <p:nvGraphicFramePr>
          <p:cNvPr id="6" name="21 Gráfico"/>
          <p:cNvGraphicFramePr>
            <a:graphicFrameLocks/>
          </p:cNvGraphicFramePr>
          <p:nvPr/>
        </p:nvGraphicFramePr>
        <p:xfrm>
          <a:off x="1147762" y="728662"/>
          <a:ext cx="6848476" cy="36861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6" name="110 Marcador de número de diapositiva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8D04D27-F6F3-4FF6-BCBC-18F51379B568}" type="slidenum">
              <a:rPr lang="es-ES" smtClean="0">
                <a:latin typeface="Arial" charset="0"/>
              </a:rPr>
              <a:pPr/>
              <a:t>17</a:t>
            </a:fld>
            <a:endParaRPr lang="es-ES" smtClean="0">
              <a:latin typeface="Arial" charset="0"/>
            </a:endParaRPr>
          </a:p>
        </p:txBody>
      </p:sp>
      <p:sp>
        <p:nvSpPr>
          <p:cNvPr id="18434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0"/>
            <a:ext cx="9144000" cy="627534"/>
          </a:xfrm>
        </p:spPr>
        <p:txBody>
          <a:bodyPr>
            <a:noAutofit/>
          </a:bodyPr>
          <a:lstStyle/>
          <a:p>
            <a:pPr eaLnBrk="1" hangingPunct="1"/>
            <a:r>
              <a:rPr lang="es-ES" sz="3600" dirty="0" smtClean="0">
                <a:solidFill>
                  <a:schemeClr val="bg1"/>
                </a:solidFill>
                <a:latin typeface="Gill Sans MT Condensed" pitchFamily="34" charset="0"/>
              </a:rPr>
              <a:t>CORPORACIÓN, POR JURISDICCIÓN</a:t>
            </a:r>
          </a:p>
        </p:txBody>
      </p:sp>
      <p:graphicFrame>
        <p:nvGraphicFramePr>
          <p:cNvPr id="6" name="22 Gráfico"/>
          <p:cNvGraphicFramePr>
            <a:graphicFrameLocks/>
          </p:cNvGraphicFramePr>
          <p:nvPr/>
        </p:nvGraphicFramePr>
        <p:xfrm>
          <a:off x="1147762" y="728662"/>
          <a:ext cx="6848476" cy="36861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8" name="194 Marcador de número de diapositiva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1754598-E0B9-4880-A0EB-71FEC09B5A03}" type="slidenum">
              <a:rPr lang="es-ES" smtClean="0">
                <a:latin typeface="Arial" charset="0"/>
              </a:rPr>
              <a:pPr/>
              <a:t>18</a:t>
            </a:fld>
            <a:endParaRPr lang="es-ES" smtClean="0">
              <a:latin typeface="Arial" charset="0"/>
            </a:endParaRPr>
          </a:p>
        </p:txBody>
      </p:sp>
      <p:sp>
        <p:nvSpPr>
          <p:cNvPr id="21506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0"/>
            <a:ext cx="9144000" cy="627534"/>
          </a:xfrm>
        </p:spPr>
        <p:txBody>
          <a:bodyPr>
            <a:noAutofit/>
          </a:bodyPr>
          <a:lstStyle/>
          <a:p>
            <a:pPr eaLnBrk="1" hangingPunct="1"/>
            <a:r>
              <a:rPr lang="es-ES" sz="3600" dirty="0" smtClean="0">
                <a:solidFill>
                  <a:schemeClr val="bg1"/>
                </a:solidFill>
                <a:latin typeface="Gill Sans MT Condensed" pitchFamily="34" charset="0"/>
              </a:rPr>
              <a:t>PODER JUDICIAL, POR ANTIGÜEDAD</a:t>
            </a:r>
          </a:p>
        </p:txBody>
      </p:sp>
      <p:graphicFrame>
        <p:nvGraphicFramePr>
          <p:cNvPr id="5" name="17 Gráfico"/>
          <p:cNvGraphicFramePr>
            <a:graphicFrameLocks/>
          </p:cNvGraphicFramePr>
          <p:nvPr/>
        </p:nvGraphicFramePr>
        <p:xfrm>
          <a:off x="1152525" y="842962"/>
          <a:ext cx="6838950" cy="34575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2" name="53 Marcador de número de diapositiva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7423C20-D27C-4A0A-9938-82F8FAC65E7F}" type="slidenum">
              <a:rPr lang="es-ES" smtClean="0">
                <a:latin typeface="Arial" charset="0"/>
              </a:rPr>
              <a:pPr/>
              <a:t>19</a:t>
            </a:fld>
            <a:endParaRPr lang="es-ES" smtClean="0">
              <a:latin typeface="Arial" charset="0"/>
            </a:endParaRPr>
          </a:p>
        </p:txBody>
      </p:sp>
      <p:sp>
        <p:nvSpPr>
          <p:cNvPr id="22530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0"/>
            <a:ext cx="9144000" cy="627534"/>
          </a:xfrm>
        </p:spPr>
        <p:txBody>
          <a:bodyPr>
            <a:noAutofit/>
          </a:bodyPr>
          <a:lstStyle/>
          <a:p>
            <a:pPr eaLnBrk="1" hangingPunct="1"/>
            <a:r>
              <a:rPr lang="es-ES" sz="3600" dirty="0" smtClean="0">
                <a:solidFill>
                  <a:schemeClr val="bg1"/>
                </a:solidFill>
                <a:latin typeface="Gill Sans MT Condensed" pitchFamily="34" charset="0"/>
              </a:rPr>
              <a:t>CORPORACIÓN, POR ANTIGÜEDAD</a:t>
            </a:r>
          </a:p>
        </p:txBody>
      </p:sp>
      <p:graphicFrame>
        <p:nvGraphicFramePr>
          <p:cNvPr id="5" name="18 Gráfico"/>
          <p:cNvGraphicFramePr>
            <a:graphicFrameLocks/>
          </p:cNvGraphicFramePr>
          <p:nvPr/>
        </p:nvGraphicFramePr>
        <p:xfrm>
          <a:off x="1152525" y="871537"/>
          <a:ext cx="6838950" cy="3400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25 Marcador de número de diapositiva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6201C18-BEA3-4EEC-BD0D-64B7BBC76A99}" type="slidenum">
              <a:rPr lang="es-ES" smtClean="0">
                <a:latin typeface="Arial" charset="0"/>
              </a:rPr>
              <a:pPr/>
              <a:t>2</a:t>
            </a:fld>
            <a:endParaRPr lang="es-ES" smtClean="0">
              <a:latin typeface="Arial" charset="0"/>
            </a:endParaRPr>
          </a:p>
        </p:txBody>
      </p:sp>
      <p:sp>
        <p:nvSpPr>
          <p:cNvPr id="4098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0"/>
            <a:ext cx="9144000" cy="627534"/>
          </a:xfrm>
        </p:spPr>
        <p:txBody>
          <a:bodyPr>
            <a:noAutofit/>
          </a:bodyPr>
          <a:lstStyle/>
          <a:p>
            <a:pPr eaLnBrk="1" hangingPunct="1"/>
            <a:r>
              <a:rPr lang="es-ES" sz="3600" dirty="0" smtClean="0">
                <a:solidFill>
                  <a:schemeClr val="bg1"/>
                </a:solidFill>
                <a:latin typeface="Gill Sans MT Condensed" pitchFamily="34" charset="0"/>
              </a:rPr>
              <a:t>PODER JUDICIAL, POR CALIDAD JURÍDICA</a:t>
            </a:r>
          </a:p>
        </p:txBody>
      </p:sp>
      <p:sp>
        <p:nvSpPr>
          <p:cNvPr id="2" name="1 CuadroTexto"/>
          <p:cNvSpPr txBox="1"/>
          <p:nvPr/>
        </p:nvSpPr>
        <p:spPr>
          <a:xfrm>
            <a:off x="7164288" y="843558"/>
            <a:ext cx="165618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1400" dirty="0" smtClean="0">
                <a:solidFill>
                  <a:schemeClr val="accent1"/>
                </a:solidFill>
                <a:latin typeface="Gill Sans MT Condensed" pitchFamily="34" charset="0"/>
              </a:rPr>
              <a:t>*Incluye Cortes, Tribunales, Unidades de Apoyo y Bienestar</a:t>
            </a:r>
            <a:endParaRPr lang="es-CL" sz="1400" dirty="0">
              <a:solidFill>
                <a:schemeClr val="accent1"/>
              </a:solidFill>
              <a:latin typeface="Gill Sans MT Condensed" pitchFamily="34" charset="0"/>
            </a:endParaRPr>
          </a:p>
        </p:txBody>
      </p:sp>
      <p:graphicFrame>
        <p:nvGraphicFramePr>
          <p:cNvPr id="6" name="1 Gráfic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56969640"/>
              </p:ext>
            </p:extLst>
          </p:nvPr>
        </p:nvGraphicFramePr>
        <p:xfrm>
          <a:off x="1528762" y="985837"/>
          <a:ext cx="6086475" cy="31718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533168375"/>
      </p:ext>
    </p:extLst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6" name="203 Marcador de número de diapositiva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E40952E-D947-46A4-A413-67A9F98A09A9}" type="slidenum">
              <a:rPr lang="es-ES" smtClean="0">
                <a:latin typeface="Arial" charset="0"/>
              </a:rPr>
              <a:pPr/>
              <a:t>20</a:t>
            </a:fld>
            <a:endParaRPr lang="es-ES" smtClean="0">
              <a:latin typeface="Arial" charset="0"/>
            </a:endParaRPr>
          </a:p>
        </p:txBody>
      </p:sp>
      <p:sp>
        <p:nvSpPr>
          <p:cNvPr id="23554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0"/>
            <a:ext cx="9144000" cy="627534"/>
          </a:xfrm>
        </p:spPr>
        <p:txBody>
          <a:bodyPr>
            <a:noAutofit/>
          </a:bodyPr>
          <a:lstStyle/>
          <a:p>
            <a:pPr eaLnBrk="1" hangingPunct="1"/>
            <a:r>
              <a:rPr lang="es-ES" sz="3600" dirty="0" smtClean="0">
                <a:solidFill>
                  <a:schemeClr val="bg1"/>
                </a:solidFill>
                <a:latin typeface="Gill Sans MT Condensed" pitchFamily="34" charset="0"/>
              </a:rPr>
              <a:t>PODER JUDICIAL, POR GRADO</a:t>
            </a:r>
          </a:p>
        </p:txBody>
      </p:sp>
      <p:graphicFrame>
        <p:nvGraphicFramePr>
          <p:cNvPr id="6" name="19 Gráfico"/>
          <p:cNvGraphicFramePr>
            <a:graphicFrameLocks/>
          </p:cNvGraphicFramePr>
          <p:nvPr/>
        </p:nvGraphicFramePr>
        <p:xfrm>
          <a:off x="1147762" y="728662"/>
          <a:ext cx="6848476" cy="36861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0" name="65 Marcador de número de diapositiva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03613C3-CA57-4C19-BAEB-0D230931ABF9}" type="slidenum">
              <a:rPr lang="es-ES" smtClean="0">
                <a:latin typeface="Arial" charset="0"/>
              </a:rPr>
              <a:pPr/>
              <a:t>21</a:t>
            </a:fld>
            <a:endParaRPr lang="es-ES" smtClean="0">
              <a:latin typeface="Arial" charset="0"/>
            </a:endParaRPr>
          </a:p>
        </p:txBody>
      </p:sp>
      <p:sp>
        <p:nvSpPr>
          <p:cNvPr id="24578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0"/>
            <a:ext cx="9144000" cy="627534"/>
          </a:xfrm>
        </p:spPr>
        <p:txBody>
          <a:bodyPr>
            <a:noAutofit/>
          </a:bodyPr>
          <a:lstStyle/>
          <a:p>
            <a:pPr eaLnBrk="1" hangingPunct="1"/>
            <a:r>
              <a:rPr lang="es-ES" sz="3600" dirty="0" smtClean="0">
                <a:solidFill>
                  <a:schemeClr val="bg1"/>
                </a:solidFill>
                <a:latin typeface="Gill Sans MT Condensed" pitchFamily="34" charset="0"/>
              </a:rPr>
              <a:t>CORPORACIÓN, POR GRADO</a:t>
            </a:r>
          </a:p>
        </p:txBody>
      </p:sp>
      <p:graphicFrame>
        <p:nvGraphicFramePr>
          <p:cNvPr id="5" name="20 Gráfico"/>
          <p:cNvGraphicFramePr>
            <a:graphicFrameLocks/>
          </p:cNvGraphicFramePr>
          <p:nvPr/>
        </p:nvGraphicFramePr>
        <p:xfrm>
          <a:off x="1147762" y="728662"/>
          <a:ext cx="6848476" cy="36861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25 Marcador de número de diapositiva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6201C18-BEA3-4EEC-BD0D-64B7BBC76A99}" type="slidenum">
              <a:rPr lang="es-ES" smtClean="0">
                <a:latin typeface="Arial" charset="0"/>
              </a:rPr>
              <a:pPr/>
              <a:t>3</a:t>
            </a:fld>
            <a:endParaRPr lang="es-ES" smtClean="0">
              <a:latin typeface="Arial" charset="0"/>
            </a:endParaRPr>
          </a:p>
        </p:txBody>
      </p:sp>
      <p:sp>
        <p:nvSpPr>
          <p:cNvPr id="4098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0"/>
            <a:ext cx="9144000" cy="627534"/>
          </a:xfrm>
        </p:spPr>
        <p:txBody>
          <a:bodyPr>
            <a:noAutofit/>
          </a:bodyPr>
          <a:lstStyle/>
          <a:p>
            <a:pPr eaLnBrk="1" hangingPunct="1"/>
            <a:r>
              <a:rPr lang="es-ES" sz="3600" dirty="0" smtClean="0">
                <a:solidFill>
                  <a:schemeClr val="bg1"/>
                </a:solidFill>
                <a:latin typeface="Gill Sans MT Condensed" pitchFamily="34" charset="0"/>
              </a:rPr>
              <a:t>CORPORACIÓN, POR CALIDAD JURÍDICA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7164288" y="843558"/>
            <a:ext cx="1728192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1400" dirty="0" smtClean="0">
                <a:solidFill>
                  <a:schemeClr val="accent1"/>
                </a:solidFill>
                <a:latin typeface="Gill Sans MT Condensed" pitchFamily="34" charset="0"/>
              </a:rPr>
              <a:t>*Incluye Corporación, Oficinas de Personal, Unidades de Apoyo Técnico Administrativo y Administración Externa Centro de Justicia</a:t>
            </a:r>
            <a:endParaRPr lang="es-CL" sz="1400" dirty="0">
              <a:solidFill>
                <a:schemeClr val="accent1"/>
              </a:solidFill>
              <a:latin typeface="Gill Sans MT Condensed" pitchFamily="34" charset="0"/>
            </a:endParaRPr>
          </a:p>
        </p:txBody>
      </p:sp>
      <p:graphicFrame>
        <p:nvGraphicFramePr>
          <p:cNvPr id="6" name="3 Gráfic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69184416"/>
              </p:ext>
            </p:extLst>
          </p:nvPr>
        </p:nvGraphicFramePr>
        <p:xfrm>
          <a:off x="1533525" y="995362"/>
          <a:ext cx="6076950" cy="31527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189143995"/>
      </p:ext>
    </p:extLst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25 Marcador de número de diapositiva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6201C18-BEA3-4EEC-BD0D-64B7BBC76A99}" type="slidenum">
              <a:rPr lang="es-ES" smtClean="0">
                <a:latin typeface="Arial" charset="0"/>
              </a:rPr>
              <a:pPr/>
              <a:t>4</a:t>
            </a:fld>
            <a:endParaRPr lang="es-ES" dirty="0" smtClean="0">
              <a:latin typeface="Arial" charset="0"/>
            </a:endParaRPr>
          </a:p>
        </p:txBody>
      </p:sp>
      <p:sp>
        <p:nvSpPr>
          <p:cNvPr id="4098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0"/>
            <a:ext cx="9144000" cy="627534"/>
          </a:xfrm>
        </p:spPr>
        <p:txBody>
          <a:bodyPr>
            <a:noAutofit/>
          </a:bodyPr>
          <a:lstStyle/>
          <a:p>
            <a:pPr eaLnBrk="1" hangingPunct="1"/>
            <a:r>
              <a:rPr lang="es-ES" sz="3600" dirty="0" smtClean="0">
                <a:solidFill>
                  <a:schemeClr val="bg1"/>
                </a:solidFill>
                <a:latin typeface="Gill Sans MT Condensed" pitchFamily="34" charset="0"/>
              </a:rPr>
              <a:t>PODER JUDICIAL, POR ESCALAFÓN</a:t>
            </a:r>
          </a:p>
        </p:txBody>
      </p:sp>
      <p:graphicFrame>
        <p:nvGraphicFramePr>
          <p:cNvPr id="5" name="4 Gráfic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22423729"/>
              </p:ext>
            </p:extLst>
          </p:nvPr>
        </p:nvGraphicFramePr>
        <p:xfrm>
          <a:off x="1524000" y="966787"/>
          <a:ext cx="6096000" cy="32099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2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01C18-BEA3-4EEC-BD0D-64B7BBC76A99}" type="slidenum">
              <a:rPr lang="es-ES" smtClean="0"/>
              <a:pPr/>
              <a:t>5</a:t>
            </a:fld>
            <a:endParaRPr lang="es-ES" smtClean="0"/>
          </a:p>
        </p:txBody>
      </p:sp>
      <p:sp>
        <p:nvSpPr>
          <p:cNvPr id="4098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0"/>
            <a:ext cx="9144000" cy="627534"/>
          </a:xfrm>
        </p:spPr>
        <p:txBody>
          <a:bodyPr>
            <a:noAutofit/>
          </a:bodyPr>
          <a:lstStyle/>
          <a:p>
            <a:pPr eaLnBrk="1" hangingPunct="1"/>
            <a:r>
              <a:rPr lang="es-ES" sz="3600" dirty="0" smtClean="0">
                <a:solidFill>
                  <a:schemeClr val="bg1"/>
                </a:solidFill>
                <a:latin typeface="Gill Sans MT Condensed" pitchFamily="34" charset="0"/>
              </a:rPr>
              <a:t>PODER JUDICIAL, ESCALAFÓN PRIMARIO POR CARGO</a:t>
            </a:r>
          </a:p>
        </p:txBody>
      </p:sp>
      <p:graphicFrame>
        <p:nvGraphicFramePr>
          <p:cNvPr id="6" name="5 Gráfic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90106749"/>
              </p:ext>
            </p:extLst>
          </p:nvPr>
        </p:nvGraphicFramePr>
        <p:xfrm>
          <a:off x="1528762" y="914400"/>
          <a:ext cx="6086475" cy="33147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25 Marcador de número de diapositiva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28EBDF8-4EAB-47B6-AE62-A952BC090DA6}" type="slidenum">
              <a:rPr lang="es-ES" smtClean="0">
                <a:latin typeface="Arial" charset="0"/>
              </a:rPr>
              <a:pPr/>
              <a:t>6</a:t>
            </a:fld>
            <a:endParaRPr lang="es-ES" smtClean="0">
              <a:latin typeface="Arial" charset="0"/>
            </a:endParaRPr>
          </a:p>
        </p:txBody>
      </p:sp>
      <p:sp>
        <p:nvSpPr>
          <p:cNvPr id="5122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0"/>
            <a:ext cx="9144000" cy="627534"/>
          </a:xfrm>
        </p:spPr>
        <p:txBody>
          <a:bodyPr>
            <a:noAutofit/>
          </a:bodyPr>
          <a:lstStyle/>
          <a:p>
            <a:pPr eaLnBrk="1" hangingPunct="1"/>
            <a:r>
              <a:rPr lang="es-ES" sz="3600" dirty="0" smtClean="0">
                <a:solidFill>
                  <a:schemeClr val="bg1"/>
                </a:solidFill>
                <a:latin typeface="Gill Sans MT Condensed" pitchFamily="34" charset="0"/>
              </a:rPr>
              <a:t>PODER JUDICIAL, POR TIPO DE UNIDAD</a:t>
            </a:r>
          </a:p>
        </p:txBody>
      </p:sp>
      <p:graphicFrame>
        <p:nvGraphicFramePr>
          <p:cNvPr id="5" name="6 Gráfic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48896384"/>
              </p:ext>
            </p:extLst>
          </p:nvPr>
        </p:nvGraphicFramePr>
        <p:xfrm>
          <a:off x="1528762" y="962025"/>
          <a:ext cx="6086475" cy="32194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25 Marcador de número de diapositiva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28EBDF8-4EAB-47B6-AE62-A952BC090DA6}" type="slidenum">
              <a:rPr lang="es-ES" smtClean="0">
                <a:latin typeface="Arial" charset="0"/>
              </a:rPr>
              <a:pPr/>
              <a:t>7</a:t>
            </a:fld>
            <a:endParaRPr lang="es-ES" smtClean="0">
              <a:latin typeface="Arial" charset="0"/>
            </a:endParaRPr>
          </a:p>
        </p:txBody>
      </p:sp>
      <p:sp>
        <p:nvSpPr>
          <p:cNvPr id="5122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0"/>
            <a:ext cx="9144000" cy="627534"/>
          </a:xfrm>
        </p:spPr>
        <p:txBody>
          <a:bodyPr>
            <a:noAutofit/>
          </a:bodyPr>
          <a:lstStyle/>
          <a:p>
            <a:pPr eaLnBrk="1" hangingPunct="1"/>
            <a:r>
              <a:rPr lang="es-ES" sz="3600" dirty="0" smtClean="0">
                <a:solidFill>
                  <a:schemeClr val="bg1"/>
                </a:solidFill>
                <a:latin typeface="Gill Sans MT Condensed" pitchFamily="34" charset="0"/>
              </a:rPr>
              <a:t>CORPORACIÓN, POR TIPO DE UNIDAD</a:t>
            </a:r>
          </a:p>
        </p:txBody>
      </p:sp>
      <p:graphicFrame>
        <p:nvGraphicFramePr>
          <p:cNvPr id="6" name="7 Gráfic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26965207"/>
              </p:ext>
            </p:extLst>
          </p:nvPr>
        </p:nvGraphicFramePr>
        <p:xfrm>
          <a:off x="1152525" y="885825"/>
          <a:ext cx="6838950" cy="33718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636715305"/>
      </p:ext>
    </p:extLst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104 Marcador de número de diapositiva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9B21D2C-3B34-4C8C-984F-A0CD2257D9AA}" type="slidenum">
              <a:rPr lang="es-ES" smtClean="0">
                <a:latin typeface="Arial" charset="0"/>
              </a:rPr>
              <a:pPr/>
              <a:t>8</a:t>
            </a:fld>
            <a:endParaRPr lang="es-ES" smtClean="0">
              <a:latin typeface="Arial" charset="0"/>
            </a:endParaRPr>
          </a:p>
        </p:txBody>
      </p:sp>
      <p:sp>
        <p:nvSpPr>
          <p:cNvPr id="7170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0"/>
            <a:ext cx="9144000" cy="627534"/>
          </a:xfrm>
        </p:spPr>
        <p:txBody>
          <a:bodyPr>
            <a:noAutofit/>
          </a:bodyPr>
          <a:lstStyle/>
          <a:p>
            <a:pPr eaLnBrk="1" hangingPunct="1"/>
            <a:r>
              <a:rPr lang="es-ES" sz="3600" dirty="0" smtClean="0">
                <a:solidFill>
                  <a:schemeClr val="bg1"/>
                </a:solidFill>
                <a:latin typeface="Gill Sans MT Condensed" pitchFamily="34" charset="0"/>
              </a:rPr>
              <a:t>PODER JUDICIAL, POR RANGO DE EDAD</a:t>
            </a:r>
          </a:p>
        </p:txBody>
      </p:sp>
      <p:graphicFrame>
        <p:nvGraphicFramePr>
          <p:cNvPr id="6" name="8 Gráfic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37852441"/>
              </p:ext>
            </p:extLst>
          </p:nvPr>
        </p:nvGraphicFramePr>
        <p:xfrm>
          <a:off x="1152525" y="828675"/>
          <a:ext cx="6838950" cy="34861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32 Marcador de número de diapositiva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38612FD-2246-44C3-954F-9D74B35E0B82}" type="slidenum">
              <a:rPr lang="es-ES" smtClean="0">
                <a:latin typeface="Arial" charset="0"/>
              </a:rPr>
              <a:pPr/>
              <a:t>9</a:t>
            </a:fld>
            <a:endParaRPr lang="es-ES" smtClean="0">
              <a:latin typeface="Arial" charset="0"/>
            </a:endParaRPr>
          </a:p>
        </p:txBody>
      </p:sp>
      <p:sp>
        <p:nvSpPr>
          <p:cNvPr id="8194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0"/>
            <a:ext cx="9144000" cy="627534"/>
          </a:xfrm>
        </p:spPr>
        <p:txBody>
          <a:bodyPr>
            <a:noAutofit/>
          </a:bodyPr>
          <a:lstStyle/>
          <a:p>
            <a:pPr eaLnBrk="1" hangingPunct="1"/>
            <a:r>
              <a:rPr lang="es-ES" sz="3600" dirty="0" smtClean="0">
                <a:solidFill>
                  <a:schemeClr val="bg1"/>
                </a:solidFill>
                <a:latin typeface="Gill Sans MT Condensed" pitchFamily="34" charset="0"/>
              </a:rPr>
              <a:t>CORPORACIÓN, POR RANGO DE EDAD</a:t>
            </a:r>
          </a:p>
        </p:txBody>
      </p:sp>
      <p:graphicFrame>
        <p:nvGraphicFramePr>
          <p:cNvPr id="6" name="9 Gráfic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25405393"/>
              </p:ext>
            </p:extLst>
          </p:nvPr>
        </p:nvGraphicFramePr>
        <p:xfrm>
          <a:off x="1152525" y="857250"/>
          <a:ext cx="6838950" cy="3429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jecutiv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0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7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8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9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0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7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8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9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Composite</Template>
  <TotalTime>5125</TotalTime>
  <Words>315</Words>
  <Application>Microsoft Office PowerPoint</Application>
  <PresentationFormat>Presentación en pantalla (16:9)</PresentationFormat>
  <Paragraphs>98</Paragraphs>
  <Slides>21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21</vt:i4>
      </vt:variant>
    </vt:vector>
  </HeadingPairs>
  <TitlesOfParts>
    <vt:vector size="22" baseType="lpstr">
      <vt:lpstr>Tema de Office</vt:lpstr>
      <vt:lpstr>Presentación de PowerPoint</vt:lpstr>
      <vt:lpstr>PODER JUDICIAL, POR CALIDAD JURÍDICA</vt:lpstr>
      <vt:lpstr>CORPORACIÓN, POR CALIDAD JURÍDICA</vt:lpstr>
      <vt:lpstr>PODER JUDICIAL, POR ESCALAFÓN</vt:lpstr>
      <vt:lpstr>PODER JUDICIAL, ESCALAFÓN PRIMARIO POR CARGO</vt:lpstr>
      <vt:lpstr>PODER JUDICIAL, POR TIPO DE UNIDAD</vt:lpstr>
      <vt:lpstr>CORPORACIÓN, POR TIPO DE UNIDAD</vt:lpstr>
      <vt:lpstr>PODER JUDICIAL, POR RANGO DE EDAD</vt:lpstr>
      <vt:lpstr>CORPORACIÓN, POR RANGO DE EDAD</vt:lpstr>
      <vt:lpstr>PODER JUDICIAL, PROMEDIO DE EDAD POR ESCALAFÓN</vt:lpstr>
      <vt:lpstr>CORPORACIÓN, PROMEDIO DE EDAD POR TIPO DE UNIDAD</vt:lpstr>
      <vt:lpstr>PODER JUDICIAL, POR SEXO</vt:lpstr>
      <vt:lpstr>CORPORACIÓN, POR SEXO</vt:lpstr>
      <vt:lpstr>PODER JUDICIAL, PROMEDIO DE EDAD POR JURISDICCIÓN</vt:lpstr>
      <vt:lpstr>CORPORACIÓN, PROMEDIO DE EDAD POR JURISDICCIÓN</vt:lpstr>
      <vt:lpstr>PODER JUDICIAL, POR JURISDICCIÓN</vt:lpstr>
      <vt:lpstr>CORPORACIÓN, POR JURISDICCIÓN</vt:lpstr>
      <vt:lpstr>PODER JUDICIAL, POR ANTIGÜEDAD</vt:lpstr>
      <vt:lpstr>CORPORACIÓN, POR ANTIGÜEDAD</vt:lpstr>
      <vt:lpstr>PODER JUDICIAL, POR GRADO</vt:lpstr>
      <vt:lpstr>CORPORACIÓN, POR GRADO</vt:lpstr>
    </vt:vector>
  </TitlesOfParts>
  <Company>Corp. Adm. del Poder Judicial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Mauricio Peña</dc:creator>
  <cp:lastModifiedBy>MAURICIO ALEJANDRO PEÑA DUARTE</cp:lastModifiedBy>
  <cp:revision>389</cp:revision>
  <cp:lastPrinted>2018-12-31T11:28:17Z</cp:lastPrinted>
  <dcterms:created xsi:type="dcterms:W3CDTF">2008-09-01T15:42:08Z</dcterms:created>
  <dcterms:modified xsi:type="dcterms:W3CDTF">2022-01-03T13:10:00Z</dcterms:modified>
</cp:coreProperties>
</file>